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85"/>
    <p:restoredTop sz="93961" autoAdjust="0"/>
  </p:normalViewPr>
  <p:slideViewPr>
    <p:cSldViewPr>
      <p:cViewPr varScale="1">
        <p:scale>
          <a:sx n="122" d="100"/>
          <a:sy n="122" d="100"/>
        </p:scale>
        <p:origin x="3912" y="2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10/29/19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9" name="Group 4">
            <a:extLst>
              <a:ext uri="{FF2B5EF4-FFF2-40B4-BE49-F238E27FC236}">
                <a16:creationId xmlns:a16="http://schemas.microsoft.com/office/drawing/2014/main" id="{3E8B4097-2663-9E47-B47A-17E33F4EFF1A}"/>
              </a:ext>
            </a:extLst>
          </p:cNvPr>
          <p:cNvGrpSpPr>
            <a:grpSpLocks noChangeAspect="1"/>
          </p:cNvGrpSpPr>
          <p:nvPr/>
        </p:nvGrpSpPr>
        <p:grpSpPr bwMode="auto">
          <a:xfrm>
            <a:off x="5305642" y="4996338"/>
            <a:ext cx="360363" cy="838200"/>
            <a:chOff x="-2155" y="1485"/>
            <a:chExt cx="227" cy="528"/>
          </a:xfrm>
        </p:grpSpPr>
        <p:sp>
          <p:nvSpPr>
            <p:cNvPr id="270" name="AutoShape 3">
              <a:extLst>
                <a:ext uri="{FF2B5EF4-FFF2-40B4-BE49-F238E27FC236}">
                  <a16:creationId xmlns:a16="http://schemas.microsoft.com/office/drawing/2014/main" id="{F14AB300-E561-974D-A7A2-A0DC5D64FB63}"/>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5">
              <a:extLst>
                <a:ext uri="{FF2B5EF4-FFF2-40B4-BE49-F238E27FC236}">
                  <a16:creationId xmlns:a16="http://schemas.microsoft.com/office/drawing/2014/main" id="{D4EC6328-AE08-034A-AD2C-F657E0F08A0A}"/>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6">
              <a:extLst>
                <a:ext uri="{FF2B5EF4-FFF2-40B4-BE49-F238E27FC236}">
                  <a16:creationId xmlns:a16="http://schemas.microsoft.com/office/drawing/2014/main" id="{6EB0558B-9149-7643-92AE-97486671BAF5}"/>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Freeform 7">
              <a:extLst>
                <a:ext uri="{FF2B5EF4-FFF2-40B4-BE49-F238E27FC236}">
                  <a16:creationId xmlns:a16="http://schemas.microsoft.com/office/drawing/2014/main" id="{2A54F8FB-2B86-9743-8BF8-CD8C620A9668}"/>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Line 8">
              <a:extLst>
                <a:ext uri="{FF2B5EF4-FFF2-40B4-BE49-F238E27FC236}">
                  <a16:creationId xmlns:a16="http://schemas.microsoft.com/office/drawing/2014/main" id="{D0F2F0EB-0A0E-D34B-97BA-12BD5550F95F}"/>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Line 9">
              <a:extLst>
                <a:ext uri="{FF2B5EF4-FFF2-40B4-BE49-F238E27FC236}">
                  <a16:creationId xmlns:a16="http://schemas.microsoft.com/office/drawing/2014/main" id="{B8C195C7-7497-3846-ADF8-2F0DCEC6FDAC}"/>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Line 10">
              <a:extLst>
                <a:ext uri="{FF2B5EF4-FFF2-40B4-BE49-F238E27FC236}">
                  <a16:creationId xmlns:a16="http://schemas.microsoft.com/office/drawing/2014/main" id="{15D6AF22-2826-6041-A6C1-4BA5C378C348}"/>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Line 11">
              <a:extLst>
                <a:ext uri="{FF2B5EF4-FFF2-40B4-BE49-F238E27FC236}">
                  <a16:creationId xmlns:a16="http://schemas.microsoft.com/office/drawing/2014/main" id="{D0AF4274-2EC1-DD49-8F48-A01E7340D12A}"/>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Line 12">
              <a:extLst>
                <a:ext uri="{FF2B5EF4-FFF2-40B4-BE49-F238E27FC236}">
                  <a16:creationId xmlns:a16="http://schemas.microsoft.com/office/drawing/2014/main" id="{FDEA3C81-1891-CF4A-9B5C-C0E586C1E76F}"/>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Line 13">
              <a:extLst>
                <a:ext uri="{FF2B5EF4-FFF2-40B4-BE49-F238E27FC236}">
                  <a16:creationId xmlns:a16="http://schemas.microsoft.com/office/drawing/2014/main" id="{2087323E-77D2-C148-AF06-F3A4563EF4AE}"/>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Line 14">
              <a:extLst>
                <a:ext uri="{FF2B5EF4-FFF2-40B4-BE49-F238E27FC236}">
                  <a16:creationId xmlns:a16="http://schemas.microsoft.com/office/drawing/2014/main" id="{4CEEBE9B-59BC-A546-B6F1-E210EF666F44}"/>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Line 15">
              <a:extLst>
                <a:ext uri="{FF2B5EF4-FFF2-40B4-BE49-F238E27FC236}">
                  <a16:creationId xmlns:a16="http://schemas.microsoft.com/office/drawing/2014/main" id="{B30554C5-1557-574D-9AA5-D841EB866D98}"/>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16">
              <a:extLst>
                <a:ext uri="{FF2B5EF4-FFF2-40B4-BE49-F238E27FC236}">
                  <a16:creationId xmlns:a16="http://schemas.microsoft.com/office/drawing/2014/main" id="{6146F7F1-44D4-BA48-839B-97C6D608B8D8}"/>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17">
              <a:extLst>
                <a:ext uri="{FF2B5EF4-FFF2-40B4-BE49-F238E27FC236}">
                  <a16:creationId xmlns:a16="http://schemas.microsoft.com/office/drawing/2014/main" id="{DEC513EC-69D6-7B4F-82B0-5B6EEB6B5147}"/>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Line 18">
              <a:extLst>
                <a:ext uri="{FF2B5EF4-FFF2-40B4-BE49-F238E27FC236}">
                  <a16:creationId xmlns:a16="http://schemas.microsoft.com/office/drawing/2014/main" id="{A3B7C3DA-014B-4E40-A607-CAA2785D08F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Line 19">
              <a:extLst>
                <a:ext uri="{FF2B5EF4-FFF2-40B4-BE49-F238E27FC236}">
                  <a16:creationId xmlns:a16="http://schemas.microsoft.com/office/drawing/2014/main" id="{E7C50415-CF91-E44A-A94F-FEF504443990}"/>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Line 20">
              <a:extLst>
                <a:ext uri="{FF2B5EF4-FFF2-40B4-BE49-F238E27FC236}">
                  <a16:creationId xmlns:a16="http://schemas.microsoft.com/office/drawing/2014/main" id="{4E3C2137-4A60-0E4E-9B1E-58BE55350687}"/>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Line 21">
              <a:extLst>
                <a:ext uri="{FF2B5EF4-FFF2-40B4-BE49-F238E27FC236}">
                  <a16:creationId xmlns:a16="http://schemas.microsoft.com/office/drawing/2014/main" id="{13824B48-D240-E244-9B97-67ACDCA8D704}"/>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Line 22">
              <a:extLst>
                <a:ext uri="{FF2B5EF4-FFF2-40B4-BE49-F238E27FC236}">
                  <a16:creationId xmlns:a16="http://schemas.microsoft.com/office/drawing/2014/main" id="{58CDDF9F-5AEE-B743-B021-C04C4BBA756E}"/>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23">
              <a:extLst>
                <a:ext uri="{FF2B5EF4-FFF2-40B4-BE49-F238E27FC236}">
                  <a16:creationId xmlns:a16="http://schemas.microsoft.com/office/drawing/2014/main" id="{F0E12557-0505-BB47-8439-D713E2C37F0A}"/>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24">
              <a:extLst>
                <a:ext uri="{FF2B5EF4-FFF2-40B4-BE49-F238E27FC236}">
                  <a16:creationId xmlns:a16="http://schemas.microsoft.com/office/drawing/2014/main" id="{0667A756-D6FB-FB4A-8F8A-5BB0743DD9B2}"/>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25">
              <a:extLst>
                <a:ext uri="{FF2B5EF4-FFF2-40B4-BE49-F238E27FC236}">
                  <a16:creationId xmlns:a16="http://schemas.microsoft.com/office/drawing/2014/main" id="{22E5F420-19BB-0240-A0B8-132A1FC390E9}"/>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Line 26">
              <a:extLst>
                <a:ext uri="{FF2B5EF4-FFF2-40B4-BE49-F238E27FC236}">
                  <a16:creationId xmlns:a16="http://schemas.microsoft.com/office/drawing/2014/main" id="{9890D95C-3049-4041-9661-B3C2AB99CEE1}"/>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Line 27">
              <a:extLst>
                <a:ext uri="{FF2B5EF4-FFF2-40B4-BE49-F238E27FC236}">
                  <a16:creationId xmlns:a16="http://schemas.microsoft.com/office/drawing/2014/main" id="{B5F531D0-F100-4B41-B27E-CEC867B68175}"/>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28">
              <a:extLst>
                <a:ext uri="{FF2B5EF4-FFF2-40B4-BE49-F238E27FC236}">
                  <a16:creationId xmlns:a16="http://schemas.microsoft.com/office/drawing/2014/main" id="{C64719CB-D9F1-7848-8616-13FF8D3AE03D}"/>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Freeform 29">
              <a:extLst>
                <a:ext uri="{FF2B5EF4-FFF2-40B4-BE49-F238E27FC236}">
                  <a16:creationId xmlns:a16="http://schemas.microsoft.com/office/drawing/2014/main" id="{854482EB-0971-6444-B6A0-AF7CA3BBB22A}"/>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5" name="Group 4">
            <a:extLst>
              <a:ext uri="{FF2B5EF4-FFF2-40B4-BE49-F238E27FC236}">
                <a16:creationId xmlns:a16="http://schemas.microsoft.com/office/drawing/2014/main" id="{52090E34-0C29-7648-A997-0D25B2554346}"/>
              </a:ext>
            </a:extLst>
          </p:cNvPr>
          <p:cNvGrpSpPr>
            <a:grpSpLocks noChangeAspect="1"/>
          </p:cNvGrpSpPr>
          <p:nvPr/>
        </p:nvGrpSpPr>
        <p:grpSpPr bwMode="auto">
          <a:xfrm>
            <a:off x="2323349" y="4979541"/>
            <a:ext cx="360363" cy="838200"/>
            <a:chOff x="-2155" y="1485"/>
            <a:chExt cx="227" cy="528"/>
          </a:xfrm>
        </p:grpSpPr>
        <p:sp>
          <p:nvSpPr>
            <p:cNvPr id="216" name="AutoShape 3">
              <a:extLst>
                <a:ext uri="{FF2B5EF4-FFF2-40B4-BE49-F238E27FC236}">
                  <a16:creationId xmlns:a16="http://schemas.microsoft.com/office/drawing/2014/main" id="{647C5C7E-B2FE-8149-AD50-6FA2A4622740}"/>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Rectangle 5">
              <a:extLst>
                <a:ext uri="{FF2B5EF4-FFF2-40B4-BE49-F238E27FC236}">
                  <a16:creationId xmlns:a16="http://schemas.microsoft.com/office/drawing/2014/main" id="{56B28893-A22C-3849-A2F4-2DD3BF7D757C}"/>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Rectangle 6">
              <a:extLst>
                <a:ext uri="{FF2B5EF4-FFF2-40B4-BE49-F238E27FC236}">
                  <a16:creationId xmlns:a16="http://schemas.microsoft.com/office/drawing/2014/main" id="{6C6BFCF3-0132-4C47-8244-E86B736B4E92}"/>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7">
              <a:extLst>
                <a:ext uri="{FF2B5EF4-FFF2-40B4-BE49-F238E27FC236}">
                  <a16:creationId xmlns:a16="http://schemas.microsoft.com/office/drawing/2014/main" id="{3AB24645-B573-F646-9A5D-EE2DE0C0CFAE}"/>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Line 8">
              <a:extLst>
                <a:ext uri="{FF2B5EF4-FFF2-40B4-BE49-F238E27FC236}">
                  <a16:creationId xmlns:a16="http://schemas.microsoft.com/office/drawing/2014/main" id="{3957C435-C4C0-E64F-8BA3-1E75BE49FBBD}"/>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9">
              <a:extLst>
                <a:ext uri="{FF2B5EF4-FFF2-40B4-BE49-F238E27FC236}">
                  <a16:creationId xmlns:a16="http://schemas.microsoft.com/office/drawing/2014/main" id="{30C78B3F-BA9F-3141-9C2B-918AA8C5DAD8}"/>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Line 10">
              <a:extLst>
                <a:ext uri="{FF2B5EF4-FFF2-40B4-BE49-F238E27FC236}">
                  <a16:creationId xmlns:a16="http://schemas.microsoft.com/office/drawing/2014/main" id="{AF644EFF-9A93-F44E-902D-49A842AF7DFD}"/>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11">
              <a:extLst>
                <a:ext uri="{FF2B5EF4-FFF2-40B4-BE49-F238E27FC236}">
                  <a16:creationId xmlns:a16="http://schemas.microsoft.com/office/drawing/2014/main" id="{3FF33ECF-065E-D94C-8513-EE3EE74009F0}"/>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Line 12">
              <a:extLst>
                <a:ext uri="{FF2B5EF4-FFF2-40B4-BE49-F238E27FC236}">
                  <a16:creationId xmlns:a16="http://schemas.microsoft.com/office/drawing/2014/main" id="{0C4C5908-1BB4-9148-8129-84498C09BC73}"/>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Line 13">
              <a:extLst>
                <a:ext uri="{FF2B5EF4-FFF2-40B4-BE49-F238E27FC236}">
                  <a16:creationId xmlns:a16="http://schemas.microsoft.com/office/drawing/2014/main" id="{8D6AEBD0-3173-4C4F-A3FF-DF6F6FF83B79}"/>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Line 14">
              <a:extLst>
                <a:ext uri="{FF2B5EF4-FFF2-40B4-BE49-F238E27FC236}">
                  <a16:creationId xmlns:a16="http://schemas.microsoft.com/office/drawing/2014/main" id="{628F8B8B-063C-004C-B698-380D8B1A8C1A}"/>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Line 15">
              <a:extLst>
                <a:ext uri="{FF2B5EF4-FFF2-40B4-BE49-F238E27FC236}">
                  <a16:creationId xmlns:a16="http://schemas.microsoft.com/office/drawing/2014/main" id="{58EA4BEC-B08C-FA43-81E6-284FE4EF6EB4}"/>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Line 16">
              <a:extLst>
                <a:ext uri="{FF2B5EF4-FFF2-40B4-BE49-F238E27FC236}">
                  <a16:creationId xmlns:a16="http://schemas.microsoft.com/office/drawing/2014/main" id="{C4B7C7DA-F1A5-994E-A39C-B2C87EF60C56}"/>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Line 17">
              <a:extLst>
                <a:ext uri="{FF2B5EF4-FFF2-40B4-BE49-F238E27FC236}">
                  <a16:creationId xmlns:a16="http://schemas.microsoft.com/office/drawing/2014/main" id="{E91DCB75-863C-7245-88FE-17B9625782CE}"/>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18">
              <a:extLst>
                <a:ext uri="{FF2B5EF4-FFF2-40B4-BE49-F238E27FC236}">
                  <a16:creationId xmlns:a16="http://schemas.microsoft.com/office/drawing/2014/main" id="{9A1AEC25-9599-0248-8264-104E7CAA62D0}"/>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19">
              <a:extLst>
                <a:ext uri="{FF2B5EF4-FFF2-40B4-BE49-F238E27FC236}">
                  <a16:creationId xmlns:a16="http://schemas.microsoft.com/office/drawing/2014/main" id="{DA977602-A12E-0A4C-993B-790E2531DE9C}"/>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20">
              <a:extLst>
                <a:ext uri="{FF2B5EF4-FFF2-40B4-BE49-F238E27FC236}">
                  <a16:creationId xmlns:a16="http://schemas.microsoft.com/office/drawing/2014/main" id="{8B3CB4E8-4C5E-344B-AD4A-7E1A374A2C73}"/>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21">
              <a:extLst>
                <a:ext uri="{FF2B5EF4-FFF2-40B4-BE49-F238E27FC236}">
                  <a16:creationId xmlns:a16="http://schemas.microsoft.com/office/drawing/2014/main" id="{BEB37965-C27D-3445-B03C-68D0E4509CDC}"/>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22">
              <a:extLst>
                <a:ext uri="{FF2B5EF4-FFF2-40B4-BE49-F238E27FC236}">
                  <a16:creationId xmlns:a16="http://schemas.microsoft.com/office/drawing/2014/main" id="{120D9E82-A48F-7742-AE95-AABE21A817F1}"/>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23">
              <a:extLst>
                <a:ext uri="{FF2B5EF4-FFF2-40B4-BE49-F238E27FC236}">
                  <a16:creationId xmlns:a16="http://schemas.microsoft.com/office/drawing/2014/main" id="{54E33128-B0DF-4346-9F0A-71EDA02DE756}"/>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24">
              <a:extLst>
                <a:ext uri="{FF2B5EF4-FFF2-40B4-BE49-F238E27FC236}">
                  <a16:creationId xmlns:a16="http://schemas.microsoft.com/office/drawing/2014/main" id="{B72B1279-FF5D-9343-9862-624DE8E95DD2}"/>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25">
              <a:extLst>
                <a:ext uri="{FF2B5EF4-FFF2-40B4-BE49-F238E27FC236}">
                  <a16:creationId xmlns:a16="http://schemas.microsoft.com/office/drawing/2014/main" id="{40028F76-EC77-C447-AC4A-5AB0AA7D8E9D}"/>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26">
              <a:extLst>
                <a:ext uri="{FF2B5EF4-FFF2-40B4-BE49-F238E27FC236}">
                  <a16:creationId xmlns:a16="http://schemas.microsoft.com/office/drawing/2014/main" id="{E285715C-2BF5-9043-8D05-554DE68E9432}"/>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27">
              <a:extLst>
                <a:ext uri="{FF2B5EF4-FFF2-40B4-BE49-F238E27FC236}">
                  <a16:creationId xmlns:a16="http://schemas.microsoft.com/office/drawing/2014/main" id="{5475D928-D168-6C42-9197-263BD8CF9610}"/>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28">
              <a:extLst>
                <a:ext uri="{FF2B5EF4-FFF2-40B4-BE49-F238E27FC236}">
                  <a16:creationId xmlns:a16="http://schemas.microsoft.com/office/drawing/2014/main" id="{AF5D4396-9D87-1640-98D1-311AFE75C274}"/>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Freeform 29">
              <a:extLst>
                <a:ext uri="{FF2B5EF4-FFF2-40B4-BE49-F238E27FC236}">
                  <a16:creationId xmlns:a16="http://schemas.microsoft.com/office/drawing/2014/main" id="{09E4DB2B-66DE-8B43-888C-E6E86EF3AF3A}"/>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56" name="Group 29"/>
          <p:cNvGraphicFramePr>
            <a:graphicFrameLocks noGrp="1"/>
          </p:cNvGraphicFramePr>
          <p:nvPr>
            <p:extLst>
              <p:ext uri="{D42A27DB-BD31-4B8C-83A1-F6EECF244321}">
                <p14:modId xmlns:p14="http://schemas.microsoft.com/office/powerpoint/2010/main" val="4160364826"/>
              </p:ext>
            </p:extLst>
          </p:nvPr>
        </p:nvGraphicFramePr>
        <p:xfrm>
          <a:off x="152400" y="152400"/>
          <a:ext cx="7010400" cy="424593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SUR, 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Klingons on the Bridge</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Brian Mann</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Klingons have transported onto the bridge of your Federation starship and taken hostage your captain, flight controller, and communications officer. You, the tactical officer, have taken cover behind your control panel. You must eliminate the Klingon threat before they transport the hostages to their ship. This is no time time to set your phaser on stun.</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facing squarely downrange, hands on respective X’s, gun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loaded, stock on belt, muzzle on lower X.</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16</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6 IDPA, 2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the start signal, engage targets from available cover positions.</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cxnSp>
        <p:nvCxnSpPr>
          <p:cNvPr id="4" name="Straight Connector 3">
            <a:extLst>
              <a:ext uri="{FF2B5EF4-FFF2-40B4-BE49-F238E27FC236}">
                <a16:creationId xmlns:a16="http://schemas.microsoft.com/office/drawing/2014/main" id="{783C37ED-C883-4E05-A4CD-CA5848ED724F}"/>
              </a:ext>
            </a:extLst>
          </p:cNvPr>
          <p:cNvCxnSpPr>
            <a:cxnSpLocks/>
          </p:cNvCxnSpPr>
          <p:nvPr/>
        </p:nvCxnSpPr>
        <p:spPr>
          <a:xfrm flipH="1">
            <a:off x="2232766" y="8114675"/>
            <a:ext cx="95534" cy="5721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8CFCFEF-A970-44DF-80D4-96841A4555B8}"/>
              </a:ext>
            </a:extLst>
          </p:cNvPr>
          <p:cNvSpPr txBox="1"/>
          <p:nvPr/>
        </p:nvSpPr>
        <p:spPr>
          <a:xfrm>
            <a:off x="2414307" y="8216071"/>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1815844" y="4651402"/>
            <a:ext cx="533400" cy="369332"/>
          </a:xfrm>
          <a:prstGeom prst="rect">
            <a:avLst/>
          </a:prstGeom>
          <a:noFill/>
        </p:spPr>
        <p:txBody>
          <a:bodyPr wrap="square" rtlCol="0">
            <a:spAutoFit/>
          </a:bodyPr>
          <a:lstStyle/>
          <a:p>
            <a:r>
              <a:rPr lang="en-US" b="1" dirty="0"/>
              <a:t>T1</a:t>
            </a:r>
          </a:p>
        </p:txBody>
      </p:sp>
      <p:sp>
        <p:nvSpPr>
          <p:cNvPr id="7" name="TextBox 6">
            <a:extLst>
              <a:ext uri="{FF2B5EF4-FFF2-40B4-BE49-F238E27FC236}">
                <a16:creationId xmlns:a16="http://schemas.microsoft.com/office/drawing/2014/main" id="{8229ABA5-3995-406B-BC0E-0912CF9192D3}"/>
              </a:ext>
            </a:extLst>
          </p:cNvPr>
          <p:cNvSpPr txBox="1"/>
          <p:nvPr/>
        </p:nvSpPr>
        <p:spPr>
          <a:xfrm>
            <a:off x="2103950" y="5920529"/>
            <a:ext cx="671512" cy="369332"/>
          </a:xfrm>
          <a:prstGeom prst="rect">
            <a:avLst/>
          </a:prstGeom>
          <a:noFill/>
        </p:spPr>
        <p:txBody>
          <a:bodyPr wrap="square" rtlCol="0">
            <a:spAutoFit/>
          </a:bodyPr>
          <a:lstStyle/>
          <a:p>
            <a:r>
              <a:rPr lang="en-US" b="1" dirty="0"/>
              <a:t>PP1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H="1" flipV="1">
            <a:off x="4269056" y="8107928"/>
            <a:ext cx="150544" cy="47747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3701976" y="8216071"/>
            <a:ext cx="533400" cy="369332"/>
          </a:xfrm>
          <a:prstGeom prst="rect">
            <a:avLst/>
          </a:prstGeom>
          <a:noFill/>
          <a:effectLst/>
        </p:spPr>
        <p:txBody>
          <a:bodyPr wrap="square" rtlCol="0">
            <a:spAutoFit/>
          </a:bodyPr>
          <a:lstStyle/>
          <a:p>
            <a:r>
              <a:rPr lang="en-US" b="1" dirty="0"/>
              <a:t>P2</a:t>
            </a:r>
          </a:p>
        </p:txBody>
      </p:sp>
      <p:sp>
        <p:nvSpPr>
          <p:cNvPr id="28" name="TextBox 27">
            <a:extLst>
              <a:ext uri="{FF2B5EF4-FFF2-40B4-BE49-F238E27FC236}">
                <a16:creationId xmlns:a16="http://schemas.microsoft.com/office/drawing/2014/main" id="{AA77C749-16C6-4C0C-AB90-659EB8C5F358}"/>
              </a:ext>
            </a:extLst>
          </p:cNvPr>
          <p:cNvSpPr txBox="1"/>
          <p:nvPr/>
        </p:nvSpPr>
        <p:spPr>
          <a:xfrm>
            <a:off x="2915674" y="4649292"/>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5915804" y="4780498"/>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4774837" y="4768268"/>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3367170" y="4752169"/>
            <a:ext cx="533400" cy="369332"/>
          </a:xfrm>
          <a:prstGeom prst="rect">
            <a:avLst/>
          </a:prstGeom>
          <a:noFill/>
        </p:spPr>
        <p:txBody>
          <a:bodyPr wrap="square" rtlCol="0">
            <a:spAutoFit/>
          </a:bodyPr>
          <a:lstStyle/>
          <a:p>
            <a:r>
              <a:rPr lang="en-US" b="1" dirty="0"/>
              <a:t>T5</a:t>
            </a:r>
          </a:p>
        </p:txBody>
      </p:sp>
      <p:sp>
        <p:nvSpPr>
          <p:cNvPr id="62" name="Freeform 6">
            <a:extLst>
              <a:ext uri="{FF2B5EF4-FFF2-40B4-BE49-F238E27FC236}">
                <a16:creationId xmlns:a16="http://schemas.microsoft.com/office/drawing/2014/main" id="{A16F965A-5030-864F-B413-1967BC8ED475}"/>
              </a:ext>
            </a:extLst>
          </p:cNvPr>
          <p:cNvSpPr>
            <a:spLocks/>
          </p:cNvSpPr>
          <p:nvPr/>
        </p:nvSpPr>
        <p:spPr bwMode="auto">
          <a:xfrm>
            <a:off x="2339694" y="7368074"/>
            <a:ext cx="1905000" cy="735918"/>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63" name="Group 182">
            <a:extLst>
              <a:ext uri="{FF2B5EF4-FFF2-40B4-BE49-F238E27FC236}">
                <a16:creationId xmlns:a16="http://schemas.microsoft.com/office/drawing/2014/main" id="{42467E8E-61A0-5345-A7A8-8EBD22EC6571}"/>
              </a:ext>
            </a:extLst>
          </p:cNvPr>
          <p:cNvGrpSpPr>
            <a:grpSpLocks/>
          </p:cNvGrpSpPr>
          <p:nvPr/>
        </p:nvGrpSpPr>
        <p:grpSpPr bwMode="auto">
          <a:xfrm>
            <a:off x="1854113" y="5049097"/>
            <a:ext cx="287338" cy="787400"/>
            <a:chOff x="2449" y="2688"/>
            <a:chExt cx="181" cy="496"/>
          </a:xfrm>
        </p:grpSpPr>
        <p:sp>
          <p:nvSpPr>
            <p:cNvPr id="64" name="Line 183">
              <a:extLst>
                <a:ext uri="{FF2B5EF4-FFF2-40B4-BE49-F238E27FC236}">
                  <a16:creationId xmlns:a16="http://schemas.microsoft.com/office/drawing/2014/main" id="{A14AE45D-2B9F-F34C-A8D5-BC3485CB160B}"/>
                </a:ext>
              </a:extLst>
            </p:cNvPr>
            <p:cNvSpPr>
              <a:spLocks noChangeShapeType="1"/>
            </p:cNvSpPr>
            <p:nvPr/>
          </p:nvSpPr>
          <p:spPr bwMode="auto">
            <a:xfrm>
              <a:off x="2459"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184">
              <a:extLst>
                <a:ext uri="{FF2B5EF4-FFF2-40B4-BE49-F238E27FC236}">
                  <a16:creationId xmlns:a16="http://schemas.microsoft.com/office/drawing/2014/main" id="{70EB337D-F7C3-224E-A007-B15B73EC23C3}"/>
                </a:ext>
              </a:extLst>
            </p:cNvPr>
            <p:cNvSpPr>
              <a:spLocks noChangeShapeType="1"/>
            </p:cNvSpPr>
            <p:nvPr/>
          </p:nvSpPr>
          <p:spPr bwMode="auto">
            <a:xfrm>
              <a:off x="2622" y="2932"/>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6" name="Group 185">
              <a:extLst>
                <a:ext uri="{FF2B5EF4-FFF2-40B4-BE49-F238E27FC236}">
                  <a16:creationId xmlns:a16="http://schemas.microsoft.com/office/drawing/2014/main" id="{0CC53A5C-687B-6843-B6DA-998A57A419C5}"/>
                </a:ext>
              </a:extLst>
            </p:cNvPr>
            <p:cNvGrpSpPr>
              <a:grpSpLocks/>
            </p:cNvGrpSpPr>
            <p:nvPr/>
          </p:nvGrpSpPr>
          <p:grpSpPr bwMode="auto">
            <a:xfrm>
              <a:off x="2449" y="2688"/>
              <a:ext cx="181" cy="331"/>
              <a:chOff x="2449" y="2688"/>
              <a:chExt cx="181" cy="331"/>
            </a:xfrm>
          </p:grpSpPr>
          <p:sp>
            <p:nvSpPr>
              <p:cNvPr id="67" name="Freeform 186">
                <a:extLst>
                  <a:ext uri="{FF2B5EF4-FFF2-40B4-BE49-F238E27FC236}">
                    <a16:creationId xmlns:a16="http://schemas.microsoft.com/office/drawing/2014/main" id="{BBCD54F7-23C4-F541-8275-E7BCDE65A603}"/>
                  </a:ext>
                </a:extLst>
              </p:cNvPr>
              <p:cNvSpPr>
                <a:spLocks/>
              </p:cNvSpPr>
              <p:nvPr/>
            </p:nvSpPr>
            <p:spPr bwMode="auto">
              <a:xfrm>
                <a:off x="2449" y="2688"/>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68" name="Freeform 187">
                <a:extLst>
                  <a:ext uri="{FF2B5EF4-FFF2-40B4-BE49-F238E27FC236}">
                    <a16:creationId xmlns:a16="http://schemas.microsoft.com/office/drawing/2014/main" id="{A531E5D6-5F20-CC48-A010-40FA93F02E0B}"/>
                  </a:ext>
                </a:extLst>
              </p:cNvPr>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123" name="Group 44">
            <a:extLst>
              <a:ext uri="{FF2B5EF4-FFF2-40B4-BE49-F238E27FC236}">
                <a16:creationId xmlns:a16="http://schemas.microsoft.com/office/drawing/2014/main" id="{8B760EAF-38CD-BD44-86DF-858B392143E0}"/>
              </a:ext>
            </a:extLst>
          </p:cNvPr>
          <p:cNvGrpSpPr>
            <a:grpSpLocks/>
          </p:cNvGrpSpPr>
          <p:nvPr/>
        </p:nvGrpSpPr>
        <p:grpSpPr bwMode="auto">
          <a:xfrm>
            <a:off x="2897543" y="5044335"/>
            <a:ext cx="287338" cy="787400"/>
            <a:chOff x="1756" y="2113"/>
            <a:chExt cx="181" cy="499"/>
          </a:xfrm>
        </p:grpSpPr>
        <p:sp>
          <p:nvSpPr>
            <p:cNvPr id="124" name="Line 45">
              <a:extLst>
                <a:ext uri="{FF2B5EF4-FFF2-40B4-BE49-F238E27FC236}">
                  <a16:creationId xmlns:a16="http://schemas.microsoft.com/office/drawing/2014/main" id="{243285E8-451E-0249-907F-A103216B9665}"/>
                </a:ext>
              </a:extLst>
            </p:cNvPr>
            <p:cNvSpPr>
              <a:spLocks noChangeShapeType="1"/>
            </p:cNvSpPr>
            <p:nvPr/>
          </p:nvSpPr>
          <p:spPr bwMode="auto">
            <a:xfrm>
              <a:off x="1766"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 name="Line 46">
              <a:extLst>
                <a:ext uri="{FF2B5EF4-FFF2-40B4-BE49-F238E27FC236}">
                  <a16:creationId xmlns:a16="http://schemas.microsoft.com/office/drawing/2014/main" id="{5B483A9B-07CD-A34C-AC36-C35E2DDE6CA9}"/>
                </a:ext>
              </a:extLst>
            </p:cNvPr>
            <p:cNvSpPr>
              <a:spLocks noChangeShapeType="1"/>
            </p:cNvSpPr>
            <p:nvPr/>
          </p:nvSpPr>
          <p:spPr bwMode="auto">
            <a:xfrm>
              <a:off x="1929" y="2358"/>
              <a:ext cx="0" cy="2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26" name="Group 47">
              <a:extLst>
                <a:ext uri="{FF2B5EF4-FFF2-40B4-BE49-F238E27FC236}">
                  <a16:creationId xmlns:a16="http://schemas.microsoft.com/office/drawing/2014/main" id="{83561234-C9F4-CB4F-B659-C0E00786A017}"/>
                </a:ext>
              </a:extLst>
            </p:cNvPr>
            <p:cNvGrpSpPr>
              <a:grpSpLocks/>
            </p:cNvGrpSpPr>
            <p:nvPr/>
          </p:nvGrpSpPr>
          <p:grpSpPr bwMode="auto">
            <a:xfrm>
              <a:off x="1756" y="2113"/>
              <a:ext cx="181" cy="333"/>
              <a:chOff x="1756" y="2113"/>
              <a:chExt cx="181" cy="333"/>
            </a:xfrm>
          </p:grpSpPr>
          <p:sp>
            <p:nvSpPr>
              <p:cNvPr id="127" name="Freeform 48">
                <a:extLst>
                  <a:ext uri="{FF2B5EF4-FFF2-40B4-BE49-F238E27FC236}">
                    <a16:creationId xmlns:a16="http://schemas.microsoft.com/office/drawing/2014/main" id="{9E66B0A7-8DF8-6F4F-B818-E45DB6626D61}"/>
                  </a:ext>
                </a:extLst>
              </p:cNvPr>
              <p:cNvSpPr>
                <a:spLocks/>
              </p:cNvSpPr>
              <p:nvPr/>
            </p:nvSpPr>
            <p:spPr bwMode="auto">
              <a:xfrm>
                <a:off x="1756" y="2113"/>
                <a:ext cx="181" cy="333"/>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28" name="Freeform 49">
                <a:extLst>
                  <a:ext uri="{FF2B5EF4-FFF2-40B4-BE49-F238E27FC236}">
                    <a16:creationId xmlns:a16="http://schemas.microsoft.com/office/drawing/2014/main" id="{7FC7C610-D7C9-9F44-92A0-C285648412C1}"/>
                  </a:ext>
                </a:extLst>
              </p:cNvPr>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29" name="Freeform 50">
                <a:extLst>
                  <a:ext uri="{FF2B5EF4-FFF2-40B4-BE49-F238E27FC236}">
                    <a16:creationId xmlns:a16="http://schemas.microsoft.com/office/drawing/2014/main" id="{33888966-E9B7-9C42-917F-85BE42274379}"/>
                  </a:ext>
                </a:extLst>
              </p:cNvPr>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41" name="Group 283">
            <a:extLst>
              <a:ext uri="{FF2B5EF4-FFF2-40B4-BE49-F238E27FC236}">
                <a16:creationId xmlns:a16="http://schemas.microsoft.com/office/drawing/2014/main" id="{375BFE7E-A578-7E44-9794-9EFD1DE837F1}"/>
              </a:ext>
            </a:extLst>
          </p:cNvPr>
          <p:cNvGrpSpPr>
            <a:grpSpLocks/>
          </p:cNvGrpSpPr>
          <p:nvPr/>
        </p:nvGrpSpPr>
        <p:grpSpPr bwMode="auto">
          <a:xfrm flipH="1">
            <a:off x="4862720" y="5121501"/>
            <a:ext cx="287338" cy="787400"/>
            <a:chOff x="2208" y="240"/>
            <a:chExt cx="181" cy="496"/>
          </a:xfrm>
        </p:grpSpPr>
        <p:sp>
          <p:nvSpPr>
            <p:cNvPr id="142" name="Line 284">
              <a:extLst>
                <a:ext uri="{FF2B5EF4-FFF2-40B4-BE49-F238E27FC236}">
                  <a16:creationId xmlns:a16="http://schemas.microsoft.com/office/drawing/2014/main" id="{FB164449-E7D6-3E4C-9F33-DAC40ECE14ED}"/>
                </a:ext>
              </a:extLst>
            </p:cNvPr>
            <p:cNvSpPr>
              <a:spLocks noChangeShapeType="1"/>
            </p:cNvSpPr>
            <p:nvPr/>
          </p:nvSpPr>
          <p:spPr bwMode="auto">
            <a:xfrm>
              <a:off x="2218"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 name="Line 285">
              <a:extLst>
                <a:ext uri="{FF2B5EF4-FFF2-40B4-BE49-F238E27FC236}">
                  <a16:creationId xmlns:a16="http://schemas.microsoft.com/office/drawing/2014/main" id="{1FBBE34D-FBC0-5B4E-B94E-9CA9A4E57801}"/>
                </a:ext>
              </a:extLst>
            </p:cNvPr>
            <p:cNvSpPr>
              <a:spLocks noChangeShapeType="1"/>
            </p:cNvSpPr>
            <p:nvPr/>
          </p:nvSpPr>
          <p:spPr bwMode="auto">
            <a:xfrm>
              <a:off x="2381" y="484"/>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 name="Freeform 286">
              <a:extLst>
                <a:ext uri="{FF2B5EF4-FFF2-40B4-BE49-F238E27FC236}">
                  <a16:creationId xmlns:a16="http://schemas.microsoft.com/office/drawing/2014/main" id="{064012EE-181C-9143-8F0C-B07BBBDCCF4B}"/>
                </a:ext>
              </a:extLst>
            </p:cNvPr>
            <p:cNvSpPr>
              <a:spLocks/>
            </p:cNvSpPr>
            <p:nvPr/>
          </p:nvSpPr>
          <p:spPr bwMode="auto">
            <a:xfrm>
              <a:off x="2208" y="240"/>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45" name="Freeform 287">
              <a:extLst>
                <a:ext uri="{FF2B5EF4-FFF2-40B4-BE49-F238E27FC236}">
                  <a16:creationId xmlns:a16="http://schemas.microsoft.com/office/drawing/2014/main" id="{4F43C725-6AA7-7C48-B35A-974E2B08C113}"/>
                </a:ext>
              </a:extLst>
            </p:cNvPr>
            <p:cNvSpPr>
              <a:spLocks/>
            </p:cNvSpPr>
            <p:nvPr/>
          </p:nvSpPr>
          <p:spPr bwMode="auto">
            <a:xfrm flipH="1">
              <a:off x="2211" y="306"/>
              <a:ext cx="56" cy="262"/>
            </a:xfrm>
            <a:custGeom>
              <a:avLst/>
              <a:gdLst>
                <a:gd name="T0" fmla="*/ 0 w 56"/>
                <a:gd name="T1" fmla="*/ 3 h 264"/>
                <a:gd name="T2" fmla="*/ 0 w 56"/>
                <a:gd name="T3" fmla="*/ 224 h 264"/>
                <a:gd name="T4" fmla="*/ 21 w 56"/>
                <a:gd name="T5" fmla="*/ 224 h 264"/>
                <a:gd name="T6" fmla="*/ 56 w 56"/>
                <a:gd name="T7" fmla="*/ 178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146" name="Group 164">
            <a:extLst>
              <a:ext uri="{FF2B5EF4-FFF2-40B4-BE49-F238E27FC236}">
                <a16:creationId xmlns:a16="http://schemas.microsoft.com/office/drawing/2014/main" id="{8E6169B7-39C1-4D42-9162-72EEC54856CE}"/>
              </a:ext>
            </a:extLst>
          </p:cNvPr>
          <p:cNvGrpSpPr>
            <a:grpSpLocks/>
          </p:cNvGrpSpPr>
          <p:nvPr/>
        </p:nvGrpSpPr>
        <p:grpSpPr bwMode="auto">
          <a:xfrm>
            <a:off x="5931003" y="5124105"/>
            <a:ext cx="288925" cy="787400"/>
            <a:chOff x="1247" y="2496"/>
            <a:chExt cx="182" cy="496"/>
          </a:xfrm>
        </p:grpSpPr>
        <p:sp>
          <p:nvSpPr>
            <p:cNvPr id="147" name="Line 165">
              <a:extLst>
                <a:ext uri="{FF2B5EF4-FFF2-40B4-BE49-F238E27FC236}">
                  <a16:creationId xmlns:a16="http://schemas.microsoft.com/office/drawing/2014/main" id="{03C31D23-7B24-FE46-BD82-80EDE452B1F3}"/>
                </a:ext>
              </a:extLst>
            </p:cNvPr>
            <p:cNvSpPr>
              <a:spLocks noChangeShapeType="1"/>
            </p:cNvSpPr>
            <p:nvPr/>
          </p:nvSpPr>
          <p:spPr bwMode="auto">
            <a:xfrm>
              <a:off x="1258"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166">
              <a:extLst>
                <a:ext uri="{FF2B5EF4-FFF2-40B4-BE49-F238E27FC236}">
                  <a16:creationId xmlns:a16="http://schemas.microsoft.com/office/drawing/2014/main" id="{29359151-1EC3-3646-A9E8-453D5DC47DE1}"/>
                </a:ext>
              </a:extLst>
            </p:cNvPr>
            <p:cNvSpPr>
              <a:spLocks noChangeShapeType="1"/>
            </p:cNvSpPr>
            <p:nvPr/>
          </p:nvSpPr>
          <p:spPr bwMode="auto">
            <a:xfrm>
              <a:off x="1421" y="2740"/>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49" name="Group 167">
              <a:extLst>
                <a:ext uri="{FF2B5EF4-FFF2-40B4-BE49-F238E27FC236}">
                  <a16:creationId xmlns:a16="http://schemas.microsoft.com/office/drawing/2014/main" id="{50E699DB-E550-0442-B7CA-94D842F9066A}"/>
                </a:ext>
              </a:extLst>
            </p:cNvPr>
            <p:cNvGrpSpPr>
              <a:grpSpLocks/>
            </p:cNvGrpSpPr>
            <p:nvPr/>
          </p:nvGrpSpPr>
          <p:grpSpPr bwMode="auto">
            <a:xfrm>
              <a:off x="1247" y="2496"/>
              <a:ext cx="182" cy="331"/>
              <a:chOff x="1247" y="2496"/>
              <a:chExt cx="182" cy="331"/>
            </a:xfrm>
          </p:grpSpPr>
          <p:sp>
            <p:nvSpPr>
              <p:cNvPr id="150" name="Freeform 168">
                <a:extLst>
                  <a:ext uri="{FF2B5EF4-FFF2-40B4-BE49-F238E27FC236}">
                    <a16:creationId xmlns:a16="http://schemas.microsoft.com/office/drawing/2014/main" id="{781FE5FC-28A8-184B-9E63-BE52792903AE}"/>
                  </a:ext>
                </a:extLst>
              </p:cNvPr>
              <p:cNvSpPr>
                <a:spLocks/>
              </p:cNvSpPr>
              <p:nvPr/>
            </p:nvSpPr>
            <p:spPr bwMode="auto">
              <a:xfrm>
                <a:off x="1248" y="2496"/>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151" name="Freeform 169">
                <a:extLst>
                  <a:ext uri="{FF2B5EF4-FFF2-40B4-BE49-F238E27FC236}">
                    <a16:creationId xmlns:a16="http://schemas.microsoft.com/office/drawing/2014/main" id="{8A1499E9-9732-C944-9626-014523BAA06C}"/>
                  </a:ext>
                </a:extLst>
              </p:cNvPr>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sp>
        <p:nvSpPr>
          <p:cNvPr id="8" name="TextBox 7">
            <a:extLst>
              <a:ext uri="{FF2B5EF4-FFF2-40B4-BE49-F238E27FC236}">
                <a16:creationId xmlns:a16="http://schemas.microsoft.com/office/drawing/2014/main" id="{8CB8FB73-4B53-7347-82E3-B62431E78CEF}"/>
              </a:ext>
            </a:extLst>
          </p:cNvPr>
          <p:cNvSpPr txBox="1"/>
          <p:nvPr/>
        </p:nvSpPr>
        <p:spPr>
          <a:xfrm>
            <a:off x="3011851" y="7567282"/>
            <a:ext cx="280343" cy="369332"/>
          </a:xfrm>
          <a:prstGeom prst="rect">
            <a:avLst/>
          </a:prstGeom>
          <a:noFill/>
        </p:spPr>
        <p:txBody>
          <a:bodyPr wrap="square" rtlCol="0">
            <a:spAutoFit/>
          </a:bodyPr>
          <a:lstStyle/>
          <a:p>
            <a:r>
              <a:rPr lang="en-US" dirty="0"/>
              <a:t>X</a:t>
            </a:r>
          </a:p>
        </p:txBody>
      </p:sp>
      <p:sp>
        <p:nvSpPr>
          <p:cNvPr id="152" name="TextBox 151">
            <a:extLst>
              <a:ext uri="{FF2B5EF4-FFF2-40B4-BE49-F238E27FC236}">
                <a16:creationId xmlns:a16="http://schemas.microsoft.com/office/drawing/2014/main" id="{5BD2576D-D019-8143-8058-1BFD43ACF1B6}"/>
              </a:ext>
            </a:extLst>
          </p:cNvPr>
          <p:cNvSpPr txBox="1"/>
          <p:nvPr/>
        </p:nvSpPr>
        <p:spPr>
          <a:xfrm>
            <a:off x="3268691" y="7567282"/>
            <a:ext cx="280343" cy="369332"/>
          </a:xfrm>
          <a:prstGeom prst="rect">
            <a:avLst/>
          </a:prstGeom>
          <a:noFill/>
        </p:spPr>
        <p:txBody>
          <a:bodyPr wrap="square" rtlCol="0">
            <a:spAutoFit/>
          </a:bodyPr>
          <a:lstStyle/>
          <a:p>
            <a:r>
              <a:rPr lang="en-US" dirty="0"/>
              <a:t>X</a:t>
            </a:r>
          </a:p>
        </p:txBody>
      </p:sp>
      <p:sp>
        <p:nvSpPr>
          <p:cNvPr id="154" name="TextBox 153">
            <a:extLst>
              <a:ext uri="{FF2B5EF4-FFF2-40B4-BE49-F238E27FC236}">
                <a16:creationId xmlns:a16="http://schemas.microsoft.com/office/drawing/2014/main" id="{21367AFB-140D-7344-A058-45F2F3450CB0}"/>
              </a:ext>
            </a:extLst>
          </p:cNvPr>
          <p:cNvSpPr txBox="1"/>
          <p:nvPr/>
        </p:nvSpPr>
        <p:spPr>
          <a:xfrm>
            <a:off x="5105608" y="5911505"/>
            <a:ext cx="651290" cy="369332"/>
          </a:xfrm>
          <a:prstGeom prst="rect">
            <a:avLst/>
          </a:prstGeom>
          <a:noFill/>
        </p:spPr>
        <p:txBody>
          <a:bodyPr wrap="square" rtlCol="0">
            <a:spAutoFit/>
          </a:bodyPr>
          <a:lstStyle/>
          <a:p>
            <a:r>
              <a:rPr lang="en-US" b="1" dirty="0"/>
              <a:t>PP2</a:t>
            </a:r>
          </a:p>
        </p:txBody>
      </p:sp>
      <p:grpSp>
        <p:nvGrpSpPr>
          <p:cNvPr id="176" name="Group 465">
            <a:extLst>
              <a:ext uri="{FF2B5EF4-FFF2-40B4-BE49-F238E27FC236}">
                <a16:creationId xmlns:a16="http://schemas.microsoft.com/office/drawing/2014/main" id="{BDD0156B-6419-7745-B46D-2FCCD40B2BCB}"/>
              </a:ext>
            </a:extLst>
          </p:cNvPr>
          <p:cNvGrpSpPr>
            <a:grpSpLocks/>
          </p:cNvGrpSpPr>
          <p:nvPr/>
        </p:nvGrpSpPr>
        <p:grpSpPr bwMode="auto">
          <a:xfrm>
            <a:off x="3574723" y="5109999"/>
            <a:ext cx="703263" cy="836613"/>
            <a:chOff x="3360" y="816"/>
            <a:chExt cx="443" cy="527"/>
          </a:xfrm>
        </p:grpSpPr>
        <p:grpSp>
          <p:nvGrpSpPr>
            <p:cNvPr id="177" name="Group 466">
              <a:extLst>
                <a:ext uri="{FF2B5EF4-FFF2-40B4-BE49-F238E27FC236}">
                  <a16:creationId xmlns:a16="http://schemas.microsoft.com/office/drawing/2014/main" id="{FD6B6AF8-CBE9-E340-8545-09972CF2DC65}"/>
                </a:ext>
              </a:extLst>
            </p:cNvPr>
            <p:cNvGrpSpPr>
              <a:grpSpLocks/>
            </p:cNvGrpSpPr>
            <p:nvPr/>
          </p:nvGrpSpPr>
          <p:grpSpPr bwMode="auto">
            <a:xfrm rot="-1556504">
              <a:off x="3360" y="832"/>
              <a:ext cx="183" cy="336"/>
              <a:chOff x="1058" y="2882"/>
              <a:chExt cx="105" cy="198"/>
            </a:xfrm>
          </p:grpSpPr>
          <p:sp>
            <p:nvSpPr>
              <p:cNvPr id="185" name="Freeform 467">
                <a:extLst>
                  <a:ext uri="{FF2B5EF4-FFF2-40B4-BE49-F238E27FC236}">
                    <a16:creationId xmlns:a16="http://schemas.microsoft.com/office/drawing/2014/main" id="{89733035-2B3F-864C-8C21-60FC9A4A32F4}"/>
                  </a:ext>
                </a:extLst>
              </p:cNvPr>
              <p:cNvSpPr>
                <a:spLocks/>
              </p:cNvSpPr>
              <p:nvPr/>
            </p:nvSpPr>
            <p:spPr bwMode="auto">
              <a:xfrm>
                <a:off x="1058" y="2882"/>
                <a:ext cx="105" cy="198"/>
              </a:xfrm>
              <a:custGeom>
                <a:avLst/>
                <a:gdLst>
                  <a:gd name="T0" fmla="*/ 0 w 314"/>
                  <a:gd name="T1" fmla="*/ 0 h 593"/>
                  <a:gd name="T2" fmla="*/ 0 w 314"/>
                  <a:gd name="T3" fmla="*/ 0 h 593"/>
                  <a:gd name="T4" fmla="*/ 0 w 314"/>
                  <a:gd name="T5" fmla="*/ 0 h 593"/>
                  <a:gd name="T6" fmla="*/ 0 w 314"/>
                  <a:gd name="T7" fmla="*/ 0 h 593"/>
                  <a:gd name="T8" fmla="*/ 0 w 314"/>
                  <a:gd name="T9" fmla="*/ 0 h 593"/>
                  <a:gd name="T10" fmla="*/ 0 w 314"/>
                  <a:gd name="T11" fmla="*/ 0 h 593"/>
                  <a:gd name="T12" fmla="*/ 0 w 314"/>
                  <a:gd name="T13" fmla="*/ 0 h 593"/>
                  <a:gd name="T14" fmla="*/ 0 w 314"/>
                  <a:gd name="T15" fmla="*/ 0 h 593"/>
                  <a:gd name="T16" fmla="*/ 0 w 314"/>
                  <a:gd name="T17" fmla="*/ 0 h 593"/>
                  <a:gd name="T18" fmla="*/ 0 w 314"/>
                  <a:gd name="T19" fmla="*/ 0 h 593"/>
                  <a:gd name="T20" fmla="*/ 0 w 314"/>
                  <a:gd name="T21" fmla="*/ 0 h 593"/>
                  <a:gd name="T22" fmla="*/ 0 w 314"/>
                  <a:gd name="T23" fmla="*/ 0 h 593"/>
                  <a:gd name="T24" fmla="*/ 0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a:solidFill>
                  <a:schemeClr val="tx1"/>
                </a:solidFill>
                <a:round/>
                <a:headEnd/>
                <a:tailEnd/>
              </a:ln>
            </p:spPr>
            <p:txBody>
              <a:bodyPr/>
              <a:lstStyle/>
              <a:p>
                <a:endParaRPr lang="en-US"/>
              </a:p>
            </p:txBody>
          </p:sp>
          <p:sp>
            <p:nvSpPr>
              <p:cNvPr id="186" name="Freeform 468">
                <a:extLst>
                  <a:ext uri="{FF2B5EF4-FFF2-40B4-BE49-F238E27FC236}">
                    <a16:creationId xmlns:a16="http://schemas.microsoft.com/office/drawing/2014/main" id="{14679ACD-BEFC-1E46-AC35-FDDEC2983E27}"/>
                  </a:ext>
                </a:extLst>
              </p:cNvPr>
              <p:cNvSpPr>
                <a:spLocks/>
              </p:cNvSpPr>
              <p:nvPr/>
            </p:nvSpPr>
            <p:spPr bwMode="auto">
              <a:xfrm>
                <a:off x="1058" y="2882"/>
                <a:ext cx="105" cy="198"/>
              </a:xfrm>
              <a:custGeom>
                <a:avLst/>
                <a:gdLst>
                  <a:gd name="T0" fmla="*/ 0 w 314"/>
                  <a:gd name="T1" fmla="*/ 0 h 593"/>
                  <a:gd name="T2" fmla="*/ 0 w 314"/>
                  <a:gd name="T3" fmla="*/ 0 h 593"/>
                  <a:gd name="T4" fmla="*/ 0 w 314"/>
                  <a:gd name="T5" fmla="*/ 0 h 593"/>
                  <a:gd name="T6" fmla="*/ 0 w 314"/>
                  <a:gd name="T7" fmla="*/ 0 h 593"/>
                  <a:gd name="T8" fmla="*/ 0 w 314"/>
                  <a:gd name="T9" fmla="*/ 0 h 593"/>
                  <a:gd name="T10" fmla="*/ 0 w 314"/>
                  <a:gd name="T11" fmla="*/ 0 h 593"/>
                  <a:gd name="T12" fmla="*/ 0 w 314"/>
                  <a:gd name="T13" fmla="*/ 0 h 593"/>
                  <a:gd name="T14" fmla="*/ 0 w 314"/>
                  <a:gd name="T15" fmla="*/ 0 h 593"/>
                  <a:gd name="T16" fmla="*/ 0 w 314"/>
                  <a:gd name="T17" fmla="*/ 0 h 593"/>
                  <a:gd name="T18" fmla="*/ 0 w 314"/>
                  <a:gd name="T19" fmla="*/ 0 h 593"/>
                  <a:gd name="T20" fmla="*/ 0 w 314"/>
                  <a:gd name="T21" fmla="*/ 0 h 593"/>
                  <a:gd name="T22" fmla="*/ 0 w 314"/>
                  <a:gd name="T23" fmla="*/ 0 h 593"/>
                  <a:gd name="T24" fmla="*/ 0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a:solidFill>
                  <a:schemeClr val="tx1"/>
                </a:solidFill>
                <a:round/>
                <a:headEnd/>
                <a:tailEnd/>
              </a:ln>
            </p:spPr>
            <p:txBody>
              <a:bodyPr/>
              <a:lstStyle/>
              <a:p>
                <a:endParaRPr lang="en-US"/>
              </a:p>
            </p:txBody>
          </p:sp>
        </p:grpSp>
        <p:grpSp>
          <p:nvGrpSpPr>
            <p:cNvPr id="178" name="Group 469">
              <a:extLst>
                <a:ext uri="{FF2B5EF4-FFF2-40B4-BE49-F238E27FC236}">
                  <a16:creationId xmlns:a16="http://schemas.microsoft.com/office/drawing/2014/main" id="{255A09C3-5703-7948-812E-90AD281C1364}"/>
                </a:ext>
              </a:extLst>
            </p:cNvPr>
            <p:cNvGrpSpPr>
              <a:grpSpLocks/>
            </p:cNvGrpSpPr>
            <p:nvPr/>
          </p:nvGrpSpPr>
          <p:grpSpPr bwMode="auto">
            <a:xfrm rot="1573174">
              <a:off x="3617" y="824"/>
              <a:ext cx="186" cy="336"/>
              <a:chOff x="1058" y="2882"/>
              <a:chExt cx="105" cy="198"/>
            </a:xfrm>
          </p:grpSpPr>
          <p:sp>
            <p:nvSpPr>
              <p:cNvPr id="183" name="Freeform 470">
                <a:extLst>
                  <a:ext uri="{FF2B5EF4-FFF2-40B4-BE49-F238E27FC236}">
                    <a16:creationId xmlns:a16="http://schemas.microsoft.com/office/drawing/2014/main" id="{E302399D-474F-4749-9297-1567362EDF39}"/>
                  </a:ext>
                </a:extLst>
              </p:cNvPr>
              <p:cNvSpPr>
                <a:spLocks/>
              </p:cNvSpPr>
              <p:nvPr/>
            </p:nvSpPr>
            <p:spPr bwMode="auto">
              <a:xfrm>
                <a:off x="1058" y="2882"/>
                <a:ext cx="105" cy="198"/>
              </a:xfrm>
              <a:custGeom>
                <a:avLst/>
                <a:gdLst>
                  <a:gd name="T0" fmla="*/ 0 w 314"/>
                  <a:gd name="T1" fmla="*/ 0 h 593"/>
                  <a:gd name="T2" fmla="*/ 0 w 314"/>
                  <a:gd name="T3" fmla="*/ 0 h 593"/>
                  <a:gd name="T4" fmla="*/ 0 w 314"/>
                  <a:gd name="T5" fmla="*/ 0 h 593"/>
                  <a:gd name="T6" fmla="*/ 0 w 314"/>
                  <a:gd name="T7" fmla="*/ 0 h 593"/>
                  <a:gd name="T8" fmla="*/ 0 w 314"/>
                  <a:gd name="T9" fmla="*/ 0 h 593"/>
                  <a:gd name="T10" fmla="*/ 0 w 314"/>
                  <a:gd name="T11" fmla="*/ 0 h 593"/>
                  <a:gd name="T12" fmla="*/ 0 w 314"/>
                  <a:gd name="T13" fmla="*/ 0 h 593"/>
                  <a:gd name="T14" fmla="*/ 0 w 314"/>
                  <a:gd name="T15" fmla="*/ 0 h 593"/>
                  <a:gd name="T16" fmla="*/ 0 w 314"/>
                  <a:gd name="T17" fmla="*/ 0 h 593"/>
                  <a:gd name="T18" fmla="*/ 0 w 314"/>
                  <a:gd name="T19" fmla="*/ 0 h 593"/>
                  <a:gd name="T20" fmla="*/ 0 w 314"/>
                  <a:gd name="T21" fmla="*/ 0 h 593"/>
                  <a:gd name="T22" fmla="*/ 0 w 314"/>
                  <a:gd name="T23" fmla="*/ 0 h 593"/>
                  <a:gd name="T24" fmla="*/ 0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a:solidFill>
                  <a:schemeClr val="tx1"/>
                </a:solidFill>
                <a:round/>
                <a:headEnd/>
                <a:tailEnd/>
              </a:ln>
            </p:spPr>
            <p:txBody>
              <a:bodyPr/>
              <a:lstStyle/>
              <a:p>
                <a:endParaRPr lang="en-US"/>
              </a:p>
            </p:txBody>
          </p:sp>
          <p:sp>
            <p:nvSpPr>
              <p:cNvPr id="184" name="Freeform 471">
                <a:extLst>
                  <a:ext uri="{FF2B5EF4-FFF2-40B4-BE49-F238E27FC236}">
                    <a16:creationId xmlns:a16="http://schemas.microsoft.com/office/drawing/2014/main" id="{EFA0D43C-F0CE-8241-8BE4-94911871B791}"/>
                  </a:ext>
                </a:extLst>
              </p:cNvPr>
              <p:cNvSpPr>
                <a:spLocks/>
              </p:cNvSpPr>
              <p:nvPr/>
            </p:nvSpPr>
            <p:spPr bwMode="auto">
              <a:xfrm>
                <a:off x="1058" y="2882"/>
                <a:ext cx="105" cy="198"/>
              </a:xfrm>
              <a:custGeom>
                <a:avLst/>
                <a:gdLst>
                  <a:gd name="T0" fmla="*/ 0 w 314"/>
                  <a:gd name="T1" fmla="*/ 0 h 593"/>
                  <a:gd name="T2" fmla="*/ 0 w 314"/>
                  <a:gd name="T3" fmla="*/ 0 h 593"/>
                  <a:gd name="T4" fmla="*/ 0 w 314"/>
                  <a:gd name="T5" fmla="*/ 0 h 593"/>
                  <a:gd name="T6" fmla="*/ 0 w 314"/>
                  <a:gd name="T7" fmla="*/ 0 h 593"/>
                  <a:gd name="T8" fmla="*/ 0 w 314"/>
                  <a:gd name="T9" fmla="*/ 0 h 593"/>
                  <a:gd name="T10" fmla="*/ 0 w 314"/>
                  <a:gd name="T11" fmla="*/ 0 h 593"/>
                  <a:gd name="T12" fmla="*/ 0 w 314"/>
                  <a:gd name="T13" fmla="*/ 0 h 593"/>
                  <a:gd name="T14" fmla="*/ 0 w 314"/>
                  <a:gd name="T15" fmla="*/ 0 h 593"/>
                  <a:gd name="T16" fmla="*/ 0 w 314"/>
                  <a:gd name="T17" fmla="*/ 0 h 593"/>
                  <a:gd name="T18" fmla="*/ 0 w 314"/>
                  <a:gd name="T19" fmla="*/ 0 h 593"/>
                  <a:gd name="T20" fmla="*/ 0 w 314"/>
                  <a:gd name="T21" fmla="*/ 0 h 593"/>
                  <a:gd name="T22" fmla="*/ 0 w 314"/>
                  <a:gd name="T23" fmla="*/ 0 h 593"/>
                  <a:gd name="T24" fmla="*/ 0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a:solidFill>
                  <a:schemeClr val="tx1"/>
                </a:solidFill>
                <a:round/>
                <a:headEnd/>
                <a:tailEnd/>
              </a:ln>
            </p:spPr>
            <p:txBody>
              <a:bodyPr/>
              <a:lstStyle/>
              <a:p>
                <a:endParaRPr lang="en-US"/>
              </a:p>
            </p:txBody>
          </p:sp>
        </p:grpSp>
        <p:grpSp>
          <p:nvGrpSpPr>
            <p:cNvPr id="179" name="Group 472">
              <a:extLst>
                <a:ext uri="{FF2B5EF4-FFF2-40B4-BE49-F238E27FC236}">
                  <a16:creationId xmlns:a16="http://schemas.microsoft.com/office/drawing/2014/main" id="{444C45D2-75EE-5044-BA45-C3D5BB304769}"/>
                </a:ext>
              </a:extLst>
            </p:cNvPr>
            <p:cNvGrpSpPr>
              <a:grpSpLocks/>
            </p:cNvGrpSpPr>
            <p:nvPr/>
          </p:nvGrpSpPr>
          <p:grpSpPr bwMode="auto">
            <a:xfrm>
              <a:off x="3492" y="816"/>
              <a:ext cx="188" cy="527"/>
              <a:chOff x="3492" y="816"/>
              <a:chExt cx="188" cy="527"/>
            </a:xfrm>
          </p:grpSpPr>
          <p:sp>
            <p:nvSpPr>
              <p:cNvPr id="180" name="Freeform 473">
                <a:extLst>
                  <a:ext uri="{FF2B5EF4-FFF2-40B4-BE49-F238E27FC236}">
                    <a16:creationId xmlns:a16="http://schemas.microsoft.com/office/drawing/2014/main" id="{510BD677-F2DA-A647-8657-D672ED989683}"/>
                  </a:ext>
                </a:extLst>
              </p:cNvPr>
              <p:cNvSpPr>
                <a:spLocks/>
              </p:cNvSpPr>
              <p:nvPr/>
            </p:nvSpPr>
            <p:spPr bwMode="auto">
              <a:xfrm>
                <a:off x="3663" y="906"/>
                <a:ext cx="15" cy="436"/>
              </a:xfrm>
              <a:custGeom>
                <a:avLst/>
                <a:gdLst>
                  <a:gd name="T0" fmla="*/ 1 w 23"/>
                  <a:gd name="T1" fmla="*/ 1 h 610"/>
                  <a:gd name="T2" fmla="*/ 1 w 23"/>
                  <a:gd name="T3" fmla="*/ 1 h 610"/>
                  <a:gd name="T4" fmla="*/ 1 w 23"/>
                  <a:gd name="T5" fmla="*/ 1 h 610"/>
                  <a:gd name="T6" fmla="*/ 1 w 23"/>
                  <a:gd name="T7" fmla="*/ 1 h 610"/>
                  <a:gd name="T8" fmla="*/ 1 w 23"/>
                  <a:gd name="T9" fmla="*/ 0 h 610"/>
                  <a:gd name="T10" fmla="*/ 1 w 23"/>
                  <a:gd name="T11" fmla="*/ 0 h 610"/>
                  <a:gd name="T12" fmla="*/ 0 w 23"/>
                  <a:gd name="T13" fmla="*/ 1 h 610"/>
                  <a:gd name="T14" fmla="*/ 0 w 23"/>
                  <a:gd name="T15" fmla="*/ 1 h 610"/>
                  <a:gd name="T16" fmla="*/ 1 w 23"/>
                  <a:gd name="T17" fmla="*/ 1 h 610"/>
                  <a:gd name="T18" fmla="*/ 1 w 23"/>
                  <a:gd name="T19" fmla="*/ 1 h 610"/>
                  <a:gd name="T20" fmla="*/ 1 w 23"/>
                  <a:gd name="T21" fmla="*/ 1 h 610"/>
                  <a:gd name="T22" fmla="*/ 1 w 23"/>
                  <a:gd name="T23" fmla="*/ 1 h 610"/>
                  <a:gd name="T24" fmla="*/ 1 w 23"/>
                  <a:gd name="T25" fmla="*/ 1 h 610"/>
                  <a:gd name="T26" fmla="*/ 1 w 23"/>
                  <a:gd name="T27" fmla="*/ 1 h 610"/>
                  <a:gd name="T28" fmla="*/ 1 w 23"/>
                  <a:gd name="T29" fmla="*/ 1 h 610"/>
                  <a:gd name="T30" fmla="*/ 1 w 23"/>
                  <a:gd name="T31" fmla="*/ 1 h 610"/>
                  <a:gd name="T32" fmla="*/ 1 w 23"/>
                  <a:gd name="T33" fmla="*/ 1 h 610"/>
                  <a:gd name="T34" fmla="*/ 1 w 23"/>
                  <a:gd name="T35" fmla="*/ 1 h 610"/>
                  <a:gd name="T36" fmla="*/ 1 w 23"/>
                  <a:gd name="T37" fmla="*/ 1 h 610"/>
                  <a:gd name="T38" fmla="*/ 1 w 23"/>
                  <a:gd name="T39" fmla="*/ 1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474">
                <a:extLst>
                  <a:ext uri="{FF2B5EF4-FFF2-40B4-BE49-F238E27FC236}">
                    <a16:creationId xmlns:a16="http://schemas.microsoft.com/office/drawing/2014/main" id="{9F8E043F-D416-8C49-AD5C-13395BF1A54B}"/>
                  </a:ext>
                </a:extLst>
              </p:cNvPr>
              <p:cNvSpPr>
                <a:spLocks/>
              </p:cNvSpPr>
              <p:nvPr/>
            </p:nvSpPr>
            <p:spPr bwMode="auto">
              <a:xfrm>
                <a:off x="3493" y="906"/>
                <a:ext cx="16" cy="437"/>
              </a:xfrm>
              <a:custGeom>
                <a:avLst/>
                <a:gdLst>
                  <a:gd name="T0" fmla="*/ 1 w 22"/>
                  <a:gd name="T1" fmla="*/ 1 h 610"/>
                  <a:gd name="T2" fmla="*/ 1 w 22"/>
                  <a:gd name="T3" fmla="*/ 1 h 610"/>
                  <a:gd name="T4" fmla="*/ 1 w 22"/>
                  <a:gd name="T5" fmla="*/ 1 h 610"/>
                  <a:gd name="T6" fmla="*/ 1 w 22"/>
                  <a:gd name="T7" fmla="*/ 1 h 610"/>
                  <a:gd name="T8" fmla="*/ 1 w 22"/>
                  <a:gd name="T9" fmla="*/ 0 h 610"/>
                  <a:gd name="T10" fmla="*/ 1 w 22"/>
                  <a:gd name="T11" fmla="*/ 0 h 610"/>
                  <a:gd name="T12" fmla="*/ 1 w 22"/>
                  <a:gd name="T13" fmla="*/ 1 h 610"/>
                  <a:gd name="T14" fmla="*/ 1 w 22"/>
                  <a:gd name="T15" fmla="*/ 1 h 610"/>
                  <a:gd name="T16" fmla="*/ 0 w 22"/>
                  <a:gd name="T17" fmla="*/ 1 h 610"/>
                  <a:gd name="T18" fmla="*/ 0 w 22"/>
                  <a:gd name="T19" fmla="*/ 1 h 610"/>
                  <a:gd name="T20" fmla="*/ 1 w 22"/>
                  <a:gd name="T21" fmla="*/ 1 h 610"/>
                  <a:gd name="T22" fmla="*/ 1 w 22"/>
                  <a:gd name="T23" fmla="*/ 1 h 610"/>
                  <a:gd name="T24" fmla="*/ 1 w 22"/>
                  <a:gd name="T25" fmla="*/ 1 h 610"/>
                  <a:gd name="T26" fmla="*/ 1 w 22"/>
                  <a:gd name="T27" fmla="*/ 1 h 610"/>
                  <a:gd name="T28" fmla="*/ 1 w 22"/>
                  <a:gd name="T29" fmla="*/ 1 h 610"/>
                  <a:gd name="T30" fmla="*/ 1 w 22"/>
                  <a:gd name="T31" fmla="*/ 1 h 610"/>
                  <a:gd name="T32" fmla="*/ 1 w 22"/>
                  <a:gd name="T33" fmla="*/ 1 h 610"/>
                  <a:gd name="T34" fmla="*/ 1 w 22"/>
                  <a:gd name="T35" fmla="*/ 1 h 610"/>
                  <a:gd name="T36" fmla="*/ 1 w 22"/>
                  <a:gd name="T37" fmla="*/ 1 h 610"/>
                  <a:gd name="T38" fmla="*/ 1 w 22"/>
                  <a:gd name="T39" fmla="*/ 1 h 610"/>
                  <a:gd name="T40" fmla="*/ 1 w 22"/>
                  <a:gd name="T41" fmla="*/ 1 h 610"/>
                  <a:gd name="T42" fmla="*/ 1 w 22"/>
                  <a:gd name="T43" fmla="*/ 1 h 610"/>
                  <a:gd name="T44" fmla="*/ 1 w 22"/>
                  <a:gd name="T45" fmla="*/ 1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475">
                <a:extLst>
                  <a:ext uri="{FF2B5EF4-FFF2-40B4-BE49-F238E27FC236}">
                    <a16:creationId xmlns:a16="http://schemas.microsoft.com/office/drawing/2014/main" id="{DC552B8D-5878-F14D-BB79-7118EC564954}"/>
                  </a:ext>
                </a:extLst>
              </p:cNvPr>
              <p:cNvSpPr>
                <a:spLocks/>
              </p:cNvSpPr>
              <p:nvPr/>
            </p:nvSpPr>
            <p:spPr bwMode="auto">
              <a:xfrm>
                <a:off x="3492" y="816"/>
                <a:ext cx="188" cy="343"/>
              </a:xfrm>
              <a:custGeom>
                <a:avLst/>
                <a:gdLst>
                  <a:gd name="T0" fmla="*/ 1 w 265"/>
                  <a:gd name="T1" fmla="*/ 0 h 479"/>
                  <a:gd name="T2" fmla="*/ 1 w 265"/>
                  <a:gd name="T3" fmla="*/ 0 h 479"/>
                  <a:gd name="T4" fmla="*/ 1 w 265"/>
                  <a:gd name="T5" fmla="*/ 1 h 479"/>
                  <a:gd name="T6" fmla="*/ 1 w 265"/>
                  <a:gd name="T7" fmla="*/ 1 h 479"/>
                  <a:gd name="T8" fmla="*/ 1 w 265"/>
                  <a:gd name="T9" fmla="*/ 1 h 479"/>
                  <a:gd name="T10" fmla="*/ 1 w 265"/>
                  <a:gd name="T11" fmla="*/ 1 h 479"/>
                  <a:gd name="T12" fmla="*/ 1 w 265"/>
                  <a:gd name="T13" fmla="*/ 1 h 479"/>
                  <a:gd name="T14" fmla="*/ 1 w 265"/>
                  <a:gd name="T15" fmla="*/ 1 h 479"/>
                  <a:gd name="T16" fmla="*/ 0 w 265"/>
                  <a:gd name="T17" fmla="*/ 1 h 479"/>
                  <a:gd name="T18" fmla="*/ 0 w 265"/>
                  <a:gd name="T19" fmla="*/ 1 h 479"/>
                  <a:gd name="T20" fmla="*/ 1 w 265"/>
                  <a:gd name="T21" fmla="*/ 1 h 479"/>
                  <a:gd name="T22" fmla="*/ 1 w 265"/>
                  <a:gd name="T23" fmla="*/ 1 h 479"/>
                  <a:gd name="T24" fmla="*/ 1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chemeClr val="bg1"/>
              </a:solidFill>
              <a:ln w="12700" cap="rnd">
                <a:solidFill>
                  <a:schemeClr val="tx1"/>
                </a:solidFill>
                <a:round/>
                <a:headEnd/>
                <a:tailEnd/>
              </a:ln>
            </p:spPr>
            <p:txBody>
              <a:bodyPr/>
              <a:lstStyle/>
              <a:p>
                <a:endParaRPr lang="en-US"/>
              </a:p>
            </p:txBody>
          </p:sp>
        </p:grpSp>
      </p:grpSp>
      <p:sp>
        <p:nvSpPr>
          <p:cNvPr id="187" name="TextBox 186">
            <a:extLst>
              <a:ext uri="{FF2B5EF4-FFF2-40B4-BE49-F238E27FC236}">
                <a16:creationId xmlns:a16="http://schemas.microsoft.com/office/drawing/2014/main" id="{DA8EF3E0-D590-3F43-8885-20A8A7C464D7}"/>
              </a:ext>
            </a:extLst>
          </p:cNvPr>
          <p:cNvSpPr txBox="1"/>
          <p:nvPr/>
        </p:nvSpPr>
        <p:spPr>
          <a:xfrm>
            <a:off x="4071323" y="4752169"/>
            <a:ext cx="533400" cy="369332"/>
          </a:xfrm>
          <a:prstGeom prst="rect">
            <a:avLst/>
          </a:prstGeom>
          <a:noFill/>
        </p:spPr>
        <p:txBody>
          <a:bodyPr wrap="square" rtlCol="0">
            <a:spAutoFit/>
          </a:bodyPr>
          <a:lstStyle/>
          <a:p>
            <a:r>
              <a:rPr lang="en-US" b="1" dirty="0"/>
              <a:t>T6</a:t>
            </a:r>
          </a:p>
        </p:txBody>
      </p:sp>
      <p:grpSp>
        <p:nvGrpSpPr>
          <p:cNvPr id="188" name="Group 4">
            <a:extLst>
              <a:ext uri="{FF2B5EF4-FFF2-40B4-BE49-F238E27FC236}">
                <a16:creationId xmlns:a16="http://schemas.microsoft.com/office/drawing/2014/main" id="{21D07608-72A4-D148-9552-6F5E9599A75E}"/>
              </a:ext>
            </a:extLst>
          </p:cNvPr>
          <p:cNvGrpSpPr>
            <a:grpSpLocks noChangeAspect="1"/>
          </p:cNvGrpSpPr>
          <p:nvPr/>
        </p:nvGrpSpPr>
        <p:grpSpPr bwMode="auto">
          <a:xfrm>
            <a:off x="3769580" y="5106273"/>
            <a:ext cx="360363" cy="838200"/>
            <a:chOff x="-2155" y="1485"/>
            <a:chExt cx="227" cy="528"/>
          </a:xfrm>
        </p:grpSpPr>
        <p:sp>
          <p:nvSpPr>
            <p:cNvPr id="189" name="AutoShape 3">
              <a:extLst>
                <a:ext uri="{FF2B5EF4-FFF2-40B4-BE49-F238E27FC236}">
                  <a16:creationId xmlns:a16="http://schemas.microsoft.com/office/drawing/2014/main" id="{1F4D8C65-1273-2E40-9116-69B4C9ED444E}"/>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5">
              <a:extLst>
                <a:ext uri="{FF2B5EF4-FFF2-40B4-BE49-F238E27FC236}">
                  <a16:creationId xmlns:a16="http://schemas.microsoft.com/office/drawing/2014/main" id="{354A8413-C229-544B-A946-87CFD036402A}"/>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Rectangle 6">
              <a:extLst>
                <a:ext uri="{FF2B5EF4-FFF2-40B4-BE49-F238E27FC236}">
                  <a16:creationId xmlns:a16="http://schemas.microsoft.com/office/drawing/2014/main" id="{60DF28A6-301A-C74F-A41E-1A69F7038A1C}"/>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7">
              <a:extLst>
                <a:ext uri="{FF2B5EF4-FFF2-40B4-BE49-F238E27FC236}">
                  <a16:creationId xmlns:a16="http://schemas.microsoft.com/office/drawing/2014/main" id="{FABFC77B-2A7C-0041-B12A-442A753381CD}"/>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Line 8">
              <a:extLst>
                <a:ext uri="{FF2B5EF4-FFF2-40B4-BE49-F238E27FC236}">
                  <a16:creationId xmlns:a16="http://schemas.microsoft.com/office/drawing/2014/main" id="{D4C9AC5E-AD3D-B74C-BCFD-87E261729C96}"/>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9">
              <a:extLst>
                <a:ext uri="{FF2B5EF4-FFF2-40B4-BE49-F238E27FC236}">
                  <a16:creationId xmlns:a16="http://schemas.microsoft.com/office/drawing/2014/main" id="{A47E9B14-D28D-DA4E-B73F-34FABBD14F85}"/>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Line 10">
              <a:extLst>
                <a:ext uri="{FF2B5EF4-FFF2-40B4-BE49-F238E27FC236}">
                  <a16:creationId xmlns:a16="http://schemas.microsoft.com/office/drawing/2014/main" id="{6210DF27-38F4-BF4B-B8B2-0DDF07FAE2B3}"/>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Line 11">
              <a:extLst>
                <a:ext uri="{FF2B5EF4-FFF2-40B4-BE49-F238E27FC236}">
                  <a16:creationId xmlns:a16="http://schemas.microsoft.com/office/drawing/2014/main" id="{0A7BDBF1-DF5D-8046-A1C0-95626F29C1AE}"/>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Line 12">
              <a:extLst>
                <a:ext uri="{FF2B5EF4-FFF2-40B4-BE49-F238E27FC236}">
                  <a16:creationId xmlns:a16="http://schemas.microsoft.com/office/drawing/2014/main" id="{C8BAEA65-2011-6E4D-8EF9-FA9107A89897}"/>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Line 13">
              <a:extLst>
                <a:ext uri="{FF2B5EF4-FFF2-40B4-BE49-F238E27FC236}">
                  <a16:creationId xmlns:a16="http://schemas.microsoft.com/office/drawing/2014/main" id="{4957A735-53C4-7A4D-8F3D-0F9E0F5E3DC7}"/>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Line 14">
              <a:extLst>
                <a:ext uri="{FF2B5EF4-FFF2-40B4-BE49-F238E27FC236}">
                  <a16:creationId xmlns:a16="http://schemas.microsoft.com/office/drawing/2014/main" id="{DA71688E-5F8E-634B-94B1-99688723DD4E}"/>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15">
              <a:extLst>
                <a:ext uri="{FF2B5EF4-FFF2-40B4-BE49-F238E27FC236}">
                  <a16:creationId xmlns:a16="http://schemas.microsoft.com/office/drawing/2014/main" id="{B8E12C31-D572-B14E-B8D7-00D420DDD460}"/>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16">
              <a:extLst>
                <a:ext uri="{FF2B5EF4-FFF2-40B4-BE49-F238E27FC236}">
                  <a16:creationId xmlns:a16="http://schemas.microsoft.com/office/drawing/2014/main" id="{E8231A49-81E7-D642-9DCA-B80DAEE5A417}"/>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17">
              <a:extLst>
                <a:ext uri="{FF2B5EF4-FFF2-40B4-BE49-F238E27FC236}">
                  <a16:creationId xmlns:a16="http://schemas.microsoft.com/office/drawing/2014/main" id="{E0AE38F0-4FA4-F140-9006-479AC840D965}"/>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18">
              <a:extLst>
                <a:ext uri="{FF2B5EF4-FFF2-40B4-BE49-F238E27FC236}">
                  <a16:creationId xmlns:a16="http://schemas.microsoft.com/office/drawing/2014/main" id="{22148AEF-1424-B545-9AAC-29DC324F147C}"/>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19">
              <a:extLst>
                <a:ext uri="{FF2B5EF4-FFF2-40B4-BE49-F238E27FC236}">
                  <a16:creationId xmlns:a16="http://schemas.microsoft.com/office/drawing/2014/main" id="{B5F3E022-8F2F-D04A-9AD0-FBEBA00F9A42}"/>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20">
              <a:extLst>
                <a:ext uri="{FF2B5EF4-FFF2-40B4-BE49-F238E27FC236}">
                  <a16:creationId xmlns:a16="http://schemas.microsoft.com/office/drawing/2014/main" id="{DAB24904-876B-AD46-8CE8-C7DDBAE0672E}"/>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21">
              <a:extLst>
                <a:ext uri="{FF2B5EF4-FFF2-40B4-BE49-F238E27FC236}">
                  <a16:creationId xmlns:a16="http://schemas.microsoft.com/office/drawing/2014/main" id="{37072603-4CEE-144B-B264-70A7EA3DDDDF}"/>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22">
              <a:extLst>
                <a:ext uri="{FF2B5EF4-FFF2-40B4-BE49-F238E27FC236}">
                  <a16:creationId xmlns:a16="http://schemas.microsoft.com/office/drawing/2014/main" id="{032B19DB-CDC3-5448-86FF-BD9DAA518E59}"/>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23">
              <a:extLst>
                <a:ext uri="{FF2B5EF4-FFF2-40B4-BE49-F238E27FC236}">
                  <a16:creationId xmlns:a16="http://schemas.microsoft.com/office/drawing/2014/main" id="{8CA6E69E-2F12-6043-83D4-B6ABFED5B2B9}"/>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24">
              <a:extLst>
                <a:ext uri="{FF2B5EF4-FFF2-40B4-BE49-F238E27FC236}">
                  <a16:creationId xmlns:a16="http://schemas.microsoft.com/office/drawing/2014/main" id="{DB330347-D3E9-8641-8810-D939B9CACFCD}"/>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25">
              <a:extLst>
                <a:ext uri="{FF2B5EF4-FFF2-40B4-BE49-F238E27FC236}">
                  <a16:creationId xmlns:a16="http://schemas.microsoft.com/office/drawing/2014/main" id="{B9F9A1F2-6AD5-DE42-9976-B9F4F7FB18DB}"/>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26">
              <a:extLst>
                <a:ext uri="{FF2B5EF4-FFF2-40B4-BE49-F238E27FC236}">
                  <a16:creationId xmlns:a16="http://schemas.microsoft.com/office/drawing/2014/main" id="{F1AB4F21-EDFA-A043-89F4-51FCD3440234}"/>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27">
              <a:extLst>
                <a:ext uri="{FF2B5EF4-FFF2-40B4-BE49-F238E27FC236}">
                  <a16:creationId xmlns:a16="http://schemas.microsoft.com/office/drawing/2014/main" id="{3D1BB545-C2E1-944E-BC71-B5388AAA5294}"/>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8">
              <a:extLst>
                <a:ext uri="{FF2B5EF4-FFF2-40B4-BE49-F238E27FC236}">
                  <a16:creationId xmlns:a16="http://schemas.microsoft.com/office/drawing/2014/main" id="{97649D53-CBB7-F640-8242-F6CB687570BD}"/>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29">
              <a:extLst>
                <a:ext uri="{FF2B5EF4-FFF2-40B4-BE49-F238E27FC236}">
                  <a16:creationId xmlns:a16="http://schemas.microsoft.com/office/drawing/2014/main" id="{B64CCC30-FAD3-A040-A94F-B93221789C1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96" name="Group 13">
            <a:extLst>
              <a:ext uri="{FF2B5EF4-FFF2-40B4-BE49-F238E27FC236}">
                <a16:creationId xmlns:a16="http://schemas.microsoft.com/office/drawing/2014/main" id="{B87D06D2-D43C-664E-99E4-53A490D92D00}"/>
              </a:ext>
            </a:extLst>
          </p:cNvPr>
          <p:cNvGrpSpPr>
            <a:grpSpLocks/>
          </p:cNvGrpSpPr>
          <p:nvPr/>
        </p:nvGrpSpPr>
        <p:grpSpPr bwMode="auto">
          <a:xfrm>
            <a:off x="2874991" y="5736768"/>
            <a:ext cx="393700" cy="1271588"/>
            <a:chOff x="2901" y="4325"/>
            <a:chExt cx="236" cy="690"/>
          </a:xfrm>
        </p:grpSpPr>
        <p:sp>
          <p:nvSpPr>
            <p:cNvPr id="297" name="AutoShape 14">
              <a:extLst>
                <a:ext uri="{FF2B5EF4-FFF2-40B4-BE49-F238E27FC236}">
                  <a16:creationId xmlns:a16="http://schemas.microsoft.com/office/drawing/2014/main" id="{7ADAF2B6-A0A0-624C-ADBE-8A237C8FAE4B}"/>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98" name="AutoShape 15">
              <a:extLst>
                <a:ext uri="{FF2B5EF4-FFF2-40B4-BE49-F238E27FC236}">
                  <a16:creationId xmlns:a16="http://schemas.microsoft.com/office/drawing/2014/main" id="{3F3B0E6D-C688-064C-AC33-A0456B79913F}"/>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242" name="Group 13">
            <a:extLst>
              <a:ext uri="{FF2B5EF4-FFF2-40B4-BE49-F238E27FC236}">
                <a16:creationId xmlns:a16="http://schemas.microsoft.com/office/drawing/2014/main" id="{1EF92A81-40BD-904B-8CF9-D57C54910D68}"/>
              </a:ext>
            </a:extLst>
          </p:cNvPr>
          <p:cNvGrpSpPr>
            <a:grpSpLocks/>
          </p:cNvGrpSpPr>
          <p:nvPr/>
        </p:nvGrpSpPr>
        <p:grpSpPr bwMode="auto">
          <a:xfrm>
            <a:off x="4150034" y="5900877"/>
            <a:ext cx="393700" cy="1271588"/>
            <a:chOff x="2901" y="4325"/>
            <a:chExt cx="236" cy="690"/>
          </a:xfrm>
        </p:grpSpPr>
        <p:sp>
          <p:nvSpPr>
            <p:cNvPr id="243" name="AutoShape 14">
              <a:extLst>
                <a:ext uri="{FF2B5EF4-FFF2-40B4-BE49-F238E27FC236}">
                  <a16:creationId xmlns:a16="http://schemas.microsoft.com/office/drawing/2014/main" id="{5EE3720F-F5B5-3148-9961-CA41B3E95AA6}"/>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44" name="AutoShape 15">
              <a:extLst>
                <a:ext uri="{FF2B5EF4-FFF2-40B4-BE49-F238E27FC236}">
                  <a16:creationId xmlns:a16="http://schemas.microsoft.com/office/drawing/2014/main" id="{BCA65CA4-C69C-7142-A87C-3ED9D76FA150}"/>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253" name="Group 736">
            <a:extLst>
              <a:ext uri="{FF2B5EF4-FFF2-40B4-BE49-F238E27FC236}">
                <a16:creationId xmlns:a16="http://schemas.microsoft.com/office/drawing/2014/main" id="{3EEBD19C-A58F-F74E-ABC4-FD0C576A2916}"/>
              </a:ext>
            </a:extLst>
          </p:cNvPr>
          <p:cNvGrpSpPr>
            <a:grpSpLocks/>
          </p:cNvGrpSpPr>
          <p:nvPr/>
        </p:nvGrpSpPr>
        <p:grpSpPr bwMode="auto">
          <a:xfrm>
            <a:off x="5397094" y="5326617"/>
            <a:ext cx="152400" cy="631825"/>
            <a:chOff x="2574" y="2166"/>
            <a:chExt cx="96" cy="398"/>
          </a:xfrm>
        </p:grpSpPr>
        <p:sp>
          <p:nvSpPr>
            <p:cNvPr id="262" name="Oval 737">
              <a:extLst>
                <a:ext uri="{FF2B5EF4-FFF2-40B4-BE49-F238E27FC236}">
                  <a16:creationId xmlns:a16="http://schemas.microsoft.com/office/drawing/2014/main" id="{491A26A8-A3B4-6B4C-AF2D-B7588E11F8C9}"/>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3" name="Oval 738">
              <a:extLst>
                <a:ext uri="{FF2B5EF4-FFF2-40B4-BE49-F238E27FC236}">
                  <a16:creationId xmlns:a16="http://schemas.microsoft.com/office/drawing/2014/main" id="{5E9CD109-6253-8D43-9639-7D733AD40FD8}"/>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4" name="Freeform 739">
              <a:extLst>
                <a:ext uri="{FF2B5EF4-FFF2-40B4-BE49-F238E27FC236}">
                  <a16:creationId xmlns:a16="http://schemas.microsoft.com/office/drawing/2014/main" id="{D13EF78E-B46B-3843-87DC-51E64255CDD3}"/>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265" name="Rectangle 740">
              <a:extLst>
                <a:ext uri="{FF2B5EF4-FFF2-40B4-BE49-F238E27FC236}">
                  <a16:creationId xmlns:a16="http://schemas.microsoft.com/office/drawing/2014/main" id="{1F311AB5-F281-0B44-B04F-07B1AF3DFB3B}"/>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6" name="Rectangle 741">
              <a:extLst>
                <a:ext uri="{FF2B5EF4-FFF2-40B4-BE49-F238E27FC236}">
                  <a16:creationId xmlns:a16="http://schemas.microsoft.com/office/drawing/2014/main" id="{1B173E5C-5C47-6D40-B1C9-94999D8464EC}"/>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7" name="Rectangle 742">
              <a:extLst>
                <a:ext uri="{FF2B5EF4-FFF2-40B4-BE49-F238E27FC236}">
                  <a16:creationId xmlns:a16="http://schemas.microsoft.com/office/drawing/2014/main" id="{5DDD9864-56BE-3F42-BD83-ECD0F0387F1B}"/>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68" name="Rectangle 743">
              <a:extLst>
                <a:ext uri="{FF2B5EF4-FFF2-40B4-BE49-F238E27FC236}">
                  <a16:creationId xmlns:a16="http://schemas.microsoft.com/office/drawing/2014/main" id="{CC92F768-C97E-8B47-BC57-2CA159579F07}"/>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grpSp>
        <p:nvGrpSpPr>
          <p:cNvPr id="313" name="Group 736">
            <a:extLst>
              <a:ext uri="{FF2B5EF4-FFF2-40B4-BE49-F238E27FC236}">
                <a16:creationId xmlns:a16="http://schemas.microsoft.com/office/drawing/2014/main" id="{7E588808-B2BC-D340-B3A5-CCD9670D1A1A}"/>
              </a:ext>
            </a:extLst>
          </p:cNvPr>
          <p:cNvGrpSpPr>
            <a:grpSpLocks/>
          </p:cNvGrpSpPr>
          <p:nvPr/>
        </p:nvGrpSpPr>
        <p:grpSpPr bwMode="auto">
          <a:xfrm>
            <a:off x="2414307" y="5326617"/>
            <a:ext cx="152400" cy="631825"/>
            <a:chOff x="2574" y="2166"/>
            <a:chExt cx="96" cy="398"/>
          </a:xfrm>
        </p:grpSpPr>
        <p:sp>
          <p:nvSpPr>
            <p:cNvPr id="314" name="Oval 737">
              <a:extLst>
                <a:ext uri="{FF2B5EF4-FFF2-40B4-BE49-F238E27FC236}">
                  <a16:creationId xmlns:a16="http://schemas.microsoft.com/office/drawing/2014/main" id="{36FC7ACB-C4E2-C947-B9E8-6282F17C6456}"/>
                </a:ext>
              </a:extLst>
            </p:cNvPr>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15" name="Oval 738">
              <a:extLst>
                <a:ext uri="{FF2B5EF4-FFF2-40B4-BE49-F238E27FC236}">
                  <a16:creationId xmlns:a16="http://schemas.microsoft.com/office/drawing/2014/main" id="{4729D86C-F620-A34C-B74D-D5001DC23EB3}"/>
                </a:ext>
              </a:extLst>
            </p:cNvPr>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16" name="Freeform 739">
              <a:extLst>
                <a:ext uri="{FF2B5EF4-FFF2-40B4-BE49-F238E27FC236}">
                  <a16:creationId xmlns:a16="http://schemas.microsoft.com/office/drawing/2014/main" id="{2FE3D38F-CEC7-2B44-B0BE-B4301573D56D}"/>
                </a:ext>
              </a:extLst>
            </p:cNvPr>
            <p:cNvSpPr>
              <a:spLocks/>
            </p:cNvSpPr>
            <p:nvPr/>
          </p:nvSpPr>
          <p:spPr bwMode="auto">
            <a:xfrm>
              <a:off x="2588" y="2339"/>
              <a:ext cx="68" cy="225"/>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317" name="Rectangle 740">
              <a:extLst>
                <a:ext uri="{FF2B5EF4-FFF2-40B4-BE49-F238E27FC236}">
                  <a16:creationId xmlns:a16="http://schemas.microsoft.com/office/drawing/2014/main" id="{C80E7CA3-4E5D-294A-B5F0-D100314D6095}"/>
                </a:ext>
              </a:extLst>
            </p:cNvPr>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18" name="Rectangle 741">
              <a:extLst>
                <a:ext uri="{FF2B5EF4-FFF2-40B4-BE49-F238E27FC236}">
                  <a16:creationId xmlns:a16="http://schemas.microsoft.com/office/drawing/2014/main" id="{DC8311BE-5F55-4A4A-8B19-3439B9051D5D}"/>
                </a:ext>
              </a:extLst>
            </p:cNvPr>
            <p:cNvSpPr>
              <a:spLocks noChangeArrowheads="1"/>
            </p:cNvSpPr>
            <p:nvPr/>
          </p:nvSpPr>
          <p:spPr bwMode="auto">
            <a:xfrm>
              <a:off x="2590" y="2336"/>
              <a:ext cx="63" cy="9"/>
            </a:xfrm>
            <a:prstGeom prst="rect">
              <a:avLst/>
            </a:prstGeom>
            <a:solidFill>
              <a:srgbClr val="00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19" name="Rectangle 742">
              <a:extLst>
                <a:ext uri="{FF2B5EF4-FFF2-40B4-BE49-F238E27FC236}">
                  <a16:creationId xmlns:a16="http://schemas.microsoft.com/office/drawing/2014/main" id="{EFD19627-3861-CB4A-A037-BE30E7CE838E}"/>
                </a:ext>
              </a:extLst>
            </p:cNvPr>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320" name="Rectangle 743">
              <a:extLst>
                <a:ext uri="{FF2B5EF4-FFF2-40B4-BE49-F238E27FC236}">
                  <a16:creationId xmlns:a16="http://schemas.microsoft.com/office/drawing/2014/main" id="{A86906D0-8E7D-7C4C-839F-0326AF60AE2B}"/>
                </a:ext>
              </a:extLst>
            </p:cNvPr>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
        <p:nvSpPr>
          <p:cNvPr id="321" name="TextBox 320">
            <a:extLst>
              <a:ext uri="{FF2B5EF4-FFF2-40B4-BE49-F238E27FC236}">
                <a16:creationId xmlns:a16="http://schemas.microsoft.com/office/drawing/2014/main" id="{9794E6E5-4C25-BD4A-A413-088B817EF3A7}"/>
              </a:ext>
            </a:extLst>
          </p:cNvPr>
          <p:cNvSpPr txBox="1"/>
          <p:nvPr/>
        </p:nvSpPr>
        <p:spPr>
          <a:xfrm>
            <a:off x="3144510" y="7778058"/>
            <a:ext cx="280343" cy="369332"/>
          </a:xfrm>
          <a:prstGeom prst="rect">
            <a:avLst/>
          </a:prstGeom>
          <a:noFill/>
        </p:spPr>
        <p:txBody>
          <a:bodyPr wrap="square" rtlCol="0">
            <a:spAutoFit/>
          </a:bodyPr>
          <a:lstStyle/>
          <a:p>
            <a:r>
              <a:rPr lang="en-US" dirty="0"/>
              <a:t>X</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1637</TotalTime>
  <Words>184</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187</cp:revision>
  <dcterms:created xsi:type="dcterms:W3CDTF">2002-08-21T12:11:08Z</dcterms:created>
  <dcterms:modified xsi:type="dcterms:W3CDTF">2019-10-29T16:09:05Z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