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98853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Mean Nothing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Prove yourself.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hands relaxed at sides. Gun downloaded to 4 rounds.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 only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any two targets using Strong Hand only. Reload from slide lock and engage the other two targets with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2 shots per target only. No makeups.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499">
            <a:extLst>
              <a:ext uri="{FF2B5EF4-FFF2-40B4-BE49-F238E27FC236}">
                <a16:creationId xmlns:a16="http://schemas.microsoft.com/office/drawing/2014/main" id="{79D6D274-0BE4-4A66-B412-BBEC0854A42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47393"/>
            <a:ext cx="293688" cy="965200"/>
            <a:chOff x="3504" y="1392"/>
            <a:chExt cx="185" cy="608"/>
          </a:xfrm>
        </p:grpSpPr>
        <p:grpSp>
          <p:nvGrpSpPr>
            <p:cNvPr id="18" name="Group 500">
              <a:extLst>
                <a:ext uri="{FF2B5EF4-FFF2-40B4-BE49-F238E27FC236}">
                  <a16:creationId xmlns:a16="http://schemas.microsoft.com/office/drawing/2014/main" id="{8E59EFCA-B538-459D-A765-F3BCA0009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0" name="Freeform 501">
                <a:extLst>
                  <a:ext uri="{FF2B5EF4-FFF2-40B4-BE49-F238E27FC236}">
                    <a16:creationId xmlns:a16="http://schemas.microsoft.com/office/drawing/2014/main" id="{06827BEB-FAF7-4F67-9B6B-F5801AC61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502">
                <a:extLst>
                  <a:ext uri="{FF2B5EF4-FFF2-40B4-BE49-F238E27FC236}">
                    <a16:creationId xmlns:a16="http://schemas.microsoft.com/office/drawing/2014/main" id="{FD0B644B-AD64-4B52-99E6-4F5B8F62F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503">
                <a:extLst>
                  <a:ext uri="{FF2B5EF4-FFF2-40B4-BE49-F238E27FC236}">
                    <a16:creationId xmlns:a16="http://schemas.microsoft.com/office/drawing/2014/main" id="{2FB05F5F-F65E-49D3-B54E-DEB2FDE223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3" name="Freeform 504">
                  <a:extLst>
                    <a:ext uri="{FF2B5EF4-FFF2-40B4-BE49-F238E27FC236}">
                      <a16:creationId xmlns:a16="http://schemas.microsoft.com/office/drawing/2014/main" id="{CD7163DD-02EE-47EF-8C38-7CA42EF7A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505">
                  <a:extLst>
                    <a:ext uri="{FF2B5EF4-FFF2-40B4-BE49-F238E27FC236}">
                      <a16:creationId xmlns:a16="http://schemas.microsoft.com/office/drawing/2014/main" id="{D42A3823-3B15-47D0-B5BA-19DDFE882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506">
              <a:extLst>
                <a:ext uri="{FF2B5EF4-FFF2-40B4-BE49-F238E27FC236}">
                  <a16:creationId xmlns:a16="http://schemas.microsoft.com/office/drawing/2014/main" id="{C684A5AB-AC6C-4CE5-BE67-16B3D29A8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499">
            <a:extLst>
              <a:ext uri="{FF2B5EF4-FFF2-40B4-BE49-F238E27FC236}">
                <a16:creationId xmlns:a16="http://schemas.microsoft.com/office/drawing/2014/main" id="{5E89DA6C-9EB1-4F8C-AAA2-7CB2590E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039434"/>
            <a:ext cx="293688" cy="965200"/>
            <a:chOff x="3504" y="1392"/>
            <a:chExt cx="185" cy="608"/>
          </a:xfrm>
        </p:grpSpPr>
        <p:grpSp>
          <p:nvGrpSpPr>
            <p:cNvPr id="26" name="Group 500">
              <a:extLst>
                <a:ext uri="{FF2B5EF4-FFF2-40B4-BE49-F238E27FC236}">
                  <a16:creationId xmlns:a16="http://schemas.microsoft.com/office/drawing/2014/main" id="{48C5150D-0815-491A-B5D9-9534FE224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8" name="Freeform 501">
                <a:extLst>
                  <a:ext uri="{FF2B5EF4-FFF2-40B4-BE49-F238E27FC236}">
                    <a16:creationId xmlns:a16="http://schemas.microsoft.com/office/drawing/2014/main" id="{F8359FED-5EAC-443B-AF55-BE7547649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502">
                <a:extLst>
                  <a:ext uri="{FF2B5EF4-FFF2-40B4-BE49-F238E27FC236}">
                    <a16:creationId xmlns:a16="http://schemas.microsoft.com/office/drawing/2014/main" id="{AF75489F-A83A-4667-B002-ACC44414A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503">
                <a:extLst>
                  <a:ext uri="{FF2B5EF4-FFF2-40B4-BE49-F238E27FC236}">
                    <a16:creationId xmlns:a16="http://schemas.microsoft.com/office/drawing/2014/main" id="{EEF86D41-576C-4205-815B-CA1794D7E7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1" name="Freeform 504">
                  <a:extLst>
                    <a:ext uri="{FF2B5EF4-FFF2-40B4-BE49-F238E27FC236}">
                      <a16:creationId xmlns:a16="http://schemas.microsoft.com/office/drawing/2014/main" id="{B2C0F27B-87EE-415C-8246-E8D6B992C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505">
                  <a:extLst>
                    <a:ext uri="{FF2B5EF4-FFF2-40B4-BE49-F238E27FC236}">
                      <a16:creationId xmlns:a16="http://schemas.microsoft.com/office/drawing/2014/main" id="{E7894C03-CA6B-4D5B-AE79-5CAC8AADB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 506">
              <a:extLst>
                <a:ext uri="{FF2B5EF4-FFF2-40B4-BE49-F238E27FC236}">
                  <a16:creationId xmlns:a16="http://schemas.microsoft.com/office/drawing/2014/main" id="{4D3D95C2-38B1-48CC-9577-49308B9D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35F257-CBAB-44ED-84AC-2EE55645529C}"/>
              </a:ext>
            </a:extLst>
          </p:cNvPr>
          <p:cNvCxnSpPr>
            <a:cxnSpLocks/>
          </p:cNvCxnSpPr>
          <p:nvPr/>
        </p:nvCxnSpPr>
        <p:spPr>
          <a:xfrm flipH="1">
            <a:off x="3457576" y="76962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5756C3-6F22-4F33-9EAC-170178485306}"/>
              </a:ext>
            </a:extLst>
          </p:cNvPr>
          <p:cNvCxnSpPr>
            <a:cxnSpLocks/>
          </p:cNvCxnSpPr>
          <p:nvPr/>
        </p:nvCxnSpPr>
        <p:spPr>
          <a:xfrm flipH="1">
            <a:off x="3457575" y="7699681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20038B-EF90-457A-AEC1-4DFAABD47988}"/>
              </a:ext>
            </a:extLst>
          </p:cNvPr>
          <p:cNvCxnSpPr>
            <a:cxnSpLocks/>
          </p:cNvCxnSpPr>
          <p:nvPr/>
        </p:nvCxnSpPr>
        <p:spPr>
          <a:xfrm flipH="1">
            <a:off x="3457575" y="8203854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76344B-2683-4C4F-BBCB-7B5297A61232}"/>
              </a:ext>
            </a:extLst>
          </p:cNvPr>
          <p:cNvCxnSpPr>
            <a:cxnSpLocks/>
          </p:cNvCxnSpPr>
          <p:nvPr/>
        </p:nvCxnSpPr>
        <p:spPr>
          <a:xfrm flipH="1">
            <a:off x="4054473" y="7699681"/>
            <a:ext cx="1" cy="5041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4132AE4-988E-4DA1-B759-265ED45F13B0}"/>
              </a:ext>
            </a:extLst>
          </p:cNvPr>
          <p:cNvSpPr txBox="1"/>
          <p:nvPr/>
        </p:nvSpPr>
        <p:spPr>
          <a:xfrm>
            <a:off x="4183062" y="4689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0BF517-62F9-4E28-8C70-B88EB16201B2}"/>
              </a:ext>
            </a:extLst>
          </p:cNvPr>
          <p:cNvSpPr txBox="1"/>
          <p:nvPr/>
        </p:nvSpPr>
        <p:spPr>
          <a:xfrm>
            <a:off x="2613026" y="48469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079E2A-25B3-4FA5-BB7C-F5DD1717C95D}"/>
              </a:ext>
            </a:extLst>
          </p:cNvPr>
          <p:cNvSpPr txBox="1"/>
          <p:nvPr/>
        </p:nvSpPr>
        <p:spPr>
          <a:xfrm>
            <a:off x="2607120" y="53751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5F6CB-687F-413B-9713-7E0264BD3DF0}"/>
              </a:ext>
            </a:extLst>
          </p:cNvPr>
          <p:cNvSpPr txBox="1"/>
          <p:nvPr/>
        </p:nvSpPr>
        <p:spPr>
          <a:xfrm>
            <a:off x="4398301" y="5482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 7 yds away from targets.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Stacker</a:t>
            </a:r>
          </a:p>
        </p:txBody>
      </p:sp>
      <p:grpSp>
        <p:nvGrpSpPr>
          <p:cNvPr id="21" name="Group 499">
            <a:extLst>
              <a:ext uri="{FF2B5EF4-FFF2-40B4-BE49-F238E27FC236}">
                <a16:creationId xmlns:a16="http://schemas.microsoft.com/office/drawing/2014/main" id="{0DEB402A-C69A-4A64-9EB9-EAD4ECB7609A}"/>
              </a:ext>
            </a:extLst>
          </p:cNvPr>
          <p:cNvGrpSpPr>
            <a:grpSpLocks/>
          </p:cNvGrpSpPr>
          <p:nvPr/>
        </p:nvGrpSpPr>
        <p:grpSpPr bwMode="auto">
          <a:xfrm>
            <a:off x="2635566" y="4040732"/>
            <a:ext cx="293688" cy="965200"/>
            <a:chOff x="3504" y="1392"/>
            <a:chExt cx="185" cy="608"/>
          </a:xfrm>
        </p:grpSpPr>
        <p:grpSp>
          <p:nvGrpSpPr>
            <p:cNvPr id="22" name="Group 500">
              <a:extLst>
                <a:ext uri="{FF2B5EF4-FFF2-40B4-BE49-F238E27FC236}">
                  <a16:creationId xmlns:a16="http://schemas.microsoft.com/office/drawing/2014/main" id="{62E4C15D-516E-41C9-87E9-0F86DD0D7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4" name="Freeform 501">
                <a:extLst>
                  <a:ext uri="{FF2B5EF4-FFF2-40B4-BE49-F238E27FC236}">
                    <a16:creationId xmlns:a16="http://schemas.microsoft.com/office/drawing/2014/main" id="{37DA91D2-B72C-4701-A498-12E586A0E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502">
                <a:extLst>
                  <a:ext uri="{FF2B5EF4-FFF2-40B4-BE49-F238E27FC236}">
                    <a16:creationId xmlns:a16="http://schemas.microsoft.com/office/drawing/2014/main" id="{ECC5F241-4046-49FD-80E3-88834B60B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503">
                <a:extLst>
                  <a:ext uri="{FF2B5EF4-FFF2-40B4-BE49-F238E27FC236}">
                    <a16:creationId xmlns:a16="http://schemas.microsoft.com/office/drawing/2014/main" id="{83119D84-2248-4567-BA09-A9F2160AE6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7" name="Freeform 504">
                  <a:extLst>
                    <a:ext uri="{FF2B5EF4-FFF2-40B4-BE49-F238E27FC236}">
                      <a16:creationId xmlns:a16="http://schemas.microsoft.com/office/drawing/2014/main" id="{5EE34FF8-9AD8-422B-93F4-28F72A8F7C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505">
                  <a:extLst>
                    <a:ext uri="{FF2B5EF4-FFF2-40B4-BE49-F238E27FC236}">
                      <a16:creationId xmlns:a16="http://schemas.microsoft.com/office/drawing/2014/main" id="{4DB57AD6-ACDD-40F0-98C3-DC89F9402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Freeform 506">
              <a:extLst>
                <a:ext uri="{FF2B5EF4-FFF2-40B4-BE49-F238E27FC236}">
                  <a16:creationId xmlns:a16="http://schemas.microsoft.com/office/drawing/2014/main" id="{C49B5DFA-B450-45D9-9074-1EB76429B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122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2018-11-06T02:38:40Z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