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75" r:id="rId3"/>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10.09.2018</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2927-E34C-453D-917E-D17EE9DC7889}" type="slidenum">
              <a:rPr lang="en-US" altLang="en-US" smtClean="0"/>
              <a:pPr/>
              <a:t>2</a:t>
            </a:fld>
            <a:endParaRPr lang="en-US" altLang="en-US"/>
          </a:p>
        </p:txBody>
      </p:sp>
    </p:spTree>
    <p:extLst>
      <p:ext uri="{BB962C8B-B14F-4D97-AF65-F5344CB8AC3E}">
        <p14:creationId xmlns:p14="http://schemas.microsoft.com/office/powerpoint/2010/main" val="283889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 name="Group 292">
            <a:extLst>
              <a:ext uri="{FF2B5EF4-FFF2-40B4-BE49-F238E27FC236}">
                <a16:creationId xmlns:a16="http://schemas.microsoft.com/office/drawing/2014/main" id="{64212830-FA42-41CC-9060-C888133C33CC}"/>
              </a:ext>
            </a:extLst>
          </p:cNvPr>
          <p:cNvGrpSpPr>
            <a:grpSpLocks/>
          </p:cNvGrpSpPr>
          <p:nvPr/>
        </p:nvGrpSpPr>
        <p:grpSpPr bwMode="auto">
          <a:xfrm flipH="1">
            <a:off x="1935237" y="5235142"/>
            <a:ext cx="222250" cy="858838"/>
            <a:chOff x="384" y="816"/>
            <a:chExt cx="140" cy="541"/>
          </a:xfrm>
        </p:grpSpPr>
        <p:sp>
          <p:nvSpPr>
            <p:cNvPr id="120" name="Line 293">
              <a:extLst>
                <a:ext uri="{FF2B5EF4-FFF2-40B4-BE49-F238E27FC236}">
                  <a16:creationId xmlns:a16="http://schemas.microsoft.com/office/drawing/2014/main" id="{D58A9EAD-7506-4BEE-92CF-0A44B15792CC}"/>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294">
              <a:extLst>
                <a:ext uri="{FF2B5EF4-FFF2-40B4-BE49-F238E27FC236}">
                  <a16:creationId xmlns:a16="http://schemas.microsoft.com/office/drawing/2014/main" id="{1CF0579B-BD9B-434A-9955-5635D3F44462}"/>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Freeform 295">
              <a:extLst>
                <a:ext uri="{FF2B5EF4-FFF2-40B4-BE49-F238E27FC236}">
                  <a16:creationId xmlns:a16="http://schemas.microsoft.com/office/drawing/2014/main" id="{8A7B0DFD-0ECB-4DAB-A391-A96A18D9853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1985886016"/>
              </p:ext>
            </p:extLst>
          </p:nvPr>
        </p:nvGraphicFramePr>
        <p:xfrm>
          <a:off x="152400" y="152401"/>
          <a:ext cx="7010400" cy="3820804"/>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05820">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1</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Who Designs a Hallway Like This?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Marcel Englmaier</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4416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Somehow there’s a weird hallway ahead, and hooligans are coming to get what’s yours. </a:t>
                      </a: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Defend yourself.</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3172">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Standing facing downrange, hands relaxes at sides, toes on Start line. Pistol loaded and holstered. </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5 IDPA, 2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 PCC start with stock on belt, muzzle pointing at cone.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61304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start signal, move forward and engage T1&amp;T2 from P1</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Then engage T3 from P2.</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Then engage T4&amp;T5 from P3</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Then engage T6&amp;T7 from P4.</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Then engage T8 from P5.</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Then engage T9 from P6.</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a:off x="3335604" y="8738057"/>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3399103" y="8763000"/>
            <a:ext cx="723900" cy="369332"/>
          </a:xfrm>
          <a:prstGeom prst="rect">
            <a:avLst/>
          </a:prstGeom>
          <a:noFill/>
          <a:effectLst/>
        </p:spPr>
        <p:txBody>
          <a:bodyPr wrap="square" rtlCol="0">
            <a:spAutoFit/>
          </a:bodyPr>
          <a:lstStyle/>
          <a:p>
            <a:r>
              <a:rPr lang="en-US" b="1" dirty="0"/>
              <a:t>Start</a:t>
            </a:r>
          </a:p>
        </p:txBody>
      </p:sp>
      <p:sp>
        <p:nvSpPr>
          <p:cNvPr id="6" name="TextBox 5">
            <a:extLst>
              <a:ext uri="{FF2B5EF4-FFF2-40B4-BE49-F238E27FC236}">
                <a16:creationId xmlns:a16="http://schemas.microsoft.com/office/drawing/2014/main" id="{00F92D28-E066-4E19-90CC-A11E701B0223}"/>
              </a:ext>
            </a:extLst>
          </p:cNvPr>
          <p:cNvSpPr txBox="1"/>
          <p:nvPr/>
        </p:nvSpPr>
        <p:spPr>
          <a:xfrm>
            <a:off x="2162052" y="4256288"/>
            <a:ext cx="533400" cy="369332"/>
          </a:xfrm>
          <a:prstGeom prst="rect">
            <a:avLst/>
          </a:prstGeom>
          <a:noFill/>
        </p:spPr>
        <p:txBody>
          <a:bodyPr wrap="square" rtlCol="0">
            <a:spAutoFit/>
          </a:bodyPr>
          <a:lstStyle/>
          <a:p>
            <a:r>
              <a:rPr lang="en-US" b="1" dirty="0"/>
              <a:t>T9</a:t>
            </a:r>
          </a:p>
        </p:txBody>
      </p:sp>
      <p:grpSp>
        <p:nvGrpSpPr>
          <p:cNvPr id="9" name="Group 8">
            <a:extLst>
              <a:ext uri="{FF2B5EF4-FFF2-40B4-BE49-F238E27FC236}">
                <a16:creationId xmlns:a16="http://schemas.microsoft.com/office/drawing/2014/main" id="{B88B4CD4-BFA6-4326-AB59-30CF58E99B7A}"/>
              </a:ext>
            </a:extLst>
          </p:cNvPr>
          <p:cNvGrpSpPr/>
          <p:nvPr/>
        </p:nvGrpSpPr>
        <p:grpSpPr>
          <a:xfrm>
            <a:off x="1879092" y="7927280"/>
            <a:ext cx="685800" cy="587829"/>
            <a:chOff x="166468" y="7843451"/>
            <a:chExt cx="685800" cy="587829"/>
          </a:xfrm>
        </p:grpSpPr>
        <p:grpSp>
          <p:nvGrpSpPr>
            <p:cNvPr id="10" name="Group 9">
              <a:extLst>
                <a:ext uri="{FF2B5EF4-FFF2-40B4-BE49-F238E27FC236}">
                  <a16:creationId xmlns:a16="http://schemas.microsoft.com/office/drawing/2014/main" id="{5D8D1E98-35B8-47BC-8713-BB37D2950B08}"/>
                </a:ext>
              </a:extLst>
            </p:cNvPr>
            <p:cNvGrpSpPr/>
            <p:nvPr/>
          </p:nvGrpSpPr>
          <p:grpSpPr>
            <a:xfrm>
              <a:off x="381000" y="7843451"/>
              <a:ext cx="246270" cy="304469"/>
              <a:chOff x="439530" y="6246813"/>
              <a:chExt cx="339943" cy="567994"/>
            </a:xfrm>
          </p:grpSpPr>
          <p:sp>
            <p:nvSpPr>
              <p:cNvPr id="12" name="Isosceles Triangle 11">
                <a:extLst>
                  <a:ext uri="{FF2B5EF4-FFF2-40B4-BE49-F238E27FC236}">
                    <a16:creationId xmlns:a16="http://schemas.microsoft.com/office/drawing/2014/main" id="{D1B80622-7AB5-4516-A63F-C051A368754A}"/>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F0C054-3235-4B92-A910-B42219AC77AF}"/>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E38568-0700-4862-97C5-E7441326627F}"/>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5613EE68-4AB9-46AA-AE53-D5FAFA535F66}"/>
                </a:ext>
              </a:extLst>
            </p:cNvPr>
            <p:cNvSpPr txBox="1"/>
            <p:nvPr/>
          </p:nvSpPr>
          <p:spPr>
            <a:xfrm>
              <a:off x="166468" y="8092726"/>
              <a:ext cx="685800" cy="338554"/>
            </a:xfrm>
            <a:prstGeom prst="rect">
              <a:avLst/>
            </a:prstGeom>
            <a:noFill/>
          </p:spPr>
          <p:txBody>
            <a:bodyPr wrap="square" rtlCol="0">
              <a:spAutoFit/>
            </a:bodyPr>
            <a:lstStyle/>
            <a:p>
              <a:pPr algn="ctr"/>
              <a:r>
                <a:rPr lang="en-US" sz="800" b="1" dirty="0"/>
                <a:t>PCC Start cone</a:t>
              </a:r>
            </a:p>
          </p:txBody>
        </p:sp>
      </p:gr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rfgc.org/files/patch.png">
            <a:extLst>
              <a:ext uri="{FF2B5EF4-FFF2-40B4-BE49-F238E27FC236}">
                <a16:creationId xmlns:a16="http://schemas.microsoft.com/office/drawing/2014/main" id="{156EFA39-1A0B-4256-86BF-A6696AF2A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A011BB3E-ADCF-4D2B-A75E-928E4DE11329}"/>
              </a:ext>
            </a:extLst>
          </p:cNvPr>
          <p:cNvCxnSpPr>
            <a:cxnSpLocks/>
          </p:cNvCxnSpPr>
          <p:nvPr/>
        </p:nvCxnSpPr>
        <p:spPr>
          <a:xfrm flipH="1">
            <a:off x="3399103" y="8382000"/>
            <a:ext cx="566055" cy="5203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53B39C-C239-46C1-8B07-835DEADB4333}"/>
              </a:ext>
            </a:extLst>
          </p:cNvPr>
          <p:cNvSpPr txBox="1"/>
          <p:nvPr/>
        </p:nvSpPr>
        <p:spPr>
          <a:xfrm>
            <a:off x="3601272" y="8382377"/>
            <a:ext cx="533400" cy="369332"/>
          </a:xfrm>
          <a:prstGeom prst="rect">
            <a:avLst/>
          </a:prstGeom>
          <a:noFill/>
          <a:effectLst/>
        </p:spPr>
        <p:txBody>
          <a:bodyPr wrap="square" rtlCol="0">
            <a:spAutoFit/>
          </a:bodyPr>
          <a:lstStyle/>
          <a:p>
            <a:r>
              <a:rPr lang="en-US" b="1" dirty="0"/>
              <a:t>P1</a:t>
            </a:r>
          </a:p>
        </p:txBody>
      </p:sp>
      <p:grpSp>
        <p:nvGrpSpPr>
          <p:cNvPr id="25" name="Group 50">
            <a:extLst>
              <a:ext uri="{FF2B5EF4-FFF2-40B4-BE49-F238E27FC236}">
                <a16:creationId xmlns:a16="http://schemas.microsoft.com/office/drawing/2014/main" id="{968B214D-143F-477B-98B6-4F724895EE04}"/>
              </a:ext>
            </a:extLst>
          </p:cNvPr>
          <p:cNvGrpSpPr>
            <a:grpSpLocks/>
          </p:cNvGrpSpPr>
          <p:nvPr/>
        </p:nvGrpSpPr>
        <p:grpSpPr bwMode="auto">
          <a:xfrm>
            <a:off x="3223963" y="6619521"/>
            <a:ext cx="244475" cy="1814513"/>
            <a:chOff x="240" y="3600"/>
            <a:chExt cx="154" cy="1143"/>
          </a:xfrm>
        </p:grpSpPr>
        <p:sp>
          <p:nvSpPr>
            <p:cNvPr id="26" name="Freeform 51">
              <a:extLst>
                <a:ext uri="{FF2B5EF4-FFF2-40B4-BE49-F238E27FC236}">
                  <a16:creationId xmlns:a16="http://schemas.microsoft.com/office/drawing/2014/main" id="{698CC14C-B1C1-43B2-91BA-7AD6593D864F}"/>
                </a:ext>
              </a:extLst>
            </p:cNvPr>
            <p:cNvSpPr>
              <a:spLocks/>
            </p:cNvSpPr>
            <p:nvPr/>
          </p:nvSpPr>
          <p:spPr bwMode="auto">
            <a:xfrm>
              <a:off x="240" y="3600"/>
              <a:ext cx="154" cy="1143"/>
            </a:xfrm>
            <a:custGeom>
              <a:avLst/>
              <a:gdLst>
                <a:gd name="T0" fmla="*/ 0 w 432"/>
                <a:gd name="T1" fmla="*/ 8 h 1488"/>
                <a:gd name="T2" fmla="*/ 0 w 432"/>
                <a:gd name="T3" fmla="*/ 5 h 1488"/>
                <a:gd name="T4" fmla="*/ 0 w 432"/>
                <a:gd name="T5" fmla="*/ 0 h 1488"/>
                <a:gd name="T6" fmla="*/ 0 w 432"/>
                <a:gd name="T7" fmla="*/ 2 h 1488"/>
                <a:gd name="T8" fmla="*/ 0 w 432"/>
                <a:gd name="T9" fmla="*/ 8 h 1488"/>
                <a:gd name="T10" fmla="*/ 0 w 432"/>
                <a:gd name="T11" fmla="*/ 8 h 1488"/>
                <a:gd name="T12" fmla="*/ 0 w 432"/>
                <a:gd name="T13" fmla="*/ 8 h 1488"/>
                <a:gd name="T14" fmla="*/ 0 60000 65536"/>
                <a:gd name="T15" fmla="*/ 0 60000 65536"/>
                <a:gd name="T16" fmla="*/ 0 60000 65536"/>
                <a:gd name="T17" fmla="*/ 0 60000 65536"/>
                <a:gd name="T18" fmla="*/ 0 60000 65536"/>
                <a:gd name="T19" fmla="*/ 0 60000 65536"/>
                <a:gd name="T20" fmla="*/ 0 60000 65536"/>
                <a:gd name="T21" fmla="*/ 0 w 432"/>
                <a:gd name="T22" fmla="*/ 0 h 1488"/>
                <a:gd name="T23" fmla="*/ 432 w 432"/>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488">
                  <a:moveTo>
                    <a:pt x="48" y="1440"/>
                  </a:moveTo>
                  <a:lnTo>
                    <a:pt x="432" y="1056"/>
                  </a:lnTo>
                  <a:lnTo>
                    <a:pt x="432" y="0"/>
                  </a:lnTo>
                  <a:lnTo>
                    <a:pt x="0" y="336"/>
                  </a:lnTo>
                  <a:lnTo>
                    <a:pt x="0" y="1440"/>
                  </a:lnTo>
                  <a:lnTo>
                    <a:pt x="0" y="1488"/>
                  </a:lnTo>
                  <a:lnTo>
                    <a:pt x="48" y="144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27" name="Freeform 52">
              <a:extLst>
                <a:ext uri="{FF2B5EF4-FFF2-40B4-BE49-F238E27FC236}">
                  <a16:creationId xmlns:a16="http://schemas.microsoft.com/office/drawing/2014/main" id="{F19C8A03-0AFB-43E3-AE35-8234D079BCB7}"/>
                </a:ext>
              </a:extLst>
            </p:cNvPr>
            <p:cNvSpPr>
              <a:spLocks/>
            </p:cNvSpPr>
            <p:nvPr/>
          </p:nvSpPr>
          <p:spPr bwMode="auto">
            <a:xfrm flipH="1">
              <a:off x="281" y="3943"/>
              <a:ext cx="32" cy="320"/>
            </a:xfrm>
            <a:custGeom>
              <a:avLst/>
              <a:gdLst>
                <a:gd name="T0" fmla="*/ 32 w 32"/>
                <a:gd name="T1" fmla="*/ 64 h 320"/>
                <a:gd name="T2" fmla="*/ 0 w 32"/>
                <a:gd name="T3" fmla="*/ 0 h 320"/>
                <a:gd name="T4" fmla="*/ 0 w 32"/>
                <a:gd name="T5" fmla="*/ 264 h 320"/>
                <a:gd name="T6" fmla="*/ 32 w 32"/>
                <a:gd name="T7" fmla="*/ 320 h 320"/>
                <a:gd name="T8" fmla="*/ 32 w 32"/>
                <a:gd name="T9" fmla="*/ 64 h 320"/>
                <a:gd name="T10" fmla="*/ 0 60000 65536"/>
                <a:gd name="T11" fmla="*/ 0 60000 65536"/>
                <a:gd name="T12" fmla="*/ 0 60000 65536"/>
                <a:gd name="T13" fmla="*/ 0 60000 65536"/>
                <a:gd name="T14" fmla="*/ 0 60000 65536"/>
                <a:gd name="T15" fmla="*/ 0 w 32"/>
                <a:gd name="T16" fmla="*/ 0 h 320"/>
                <a:gd name="T17" fmla="*/ 32 w 32"/>
                <a:gd name="T18" fmla="*/ 320 h 320"/>
              </a:gdLst>
              <a:ahLst/>
              <a:cxnLst>
                <a:cxn ang="T10">
                  <a:pos x="T0" y="T1"/>
                </a:cxn>
                <a:cxn ang="T11">
                  <a:pos x="T2" y="T3"/>
                </a:cxn>
                <a:cxn ang="T12">
                  <a:pos x="T4" y="T5"/>
                </a:cxn>
                <a:cxn ang="T13">
                  <a:pos x="T6" y="T7"/>
                </a:cxn>
                <a:cxn ang="T14">
                  <a:pos x="T8" y="T9"/>
                </a:cxn>
              </a:cxnLst>
              <a:rect l="T15" t="T16" r="T17" b="T18"/>
              <a:pathLst>
                <a:path w="32" h="320">
                  <a:moveTo>
                    <a:pt x="32" y="64"/>
                  </a:moveTo>
                  <a:lnTo>
                    <a:pt x="0" y="0"/>
                  </a:lnTo>
                  <a:lnTo>
                    <a:pt x="0" y="264"/>
                  </a:lnTo>
                  <a:lnTo>
                    <a:pt x="32" y="320"/>
                  </a:lnTo>
                  <a:lnTo>
                    <a:pt x="32" y="64"/>
                  </a:lnTo>
                  <a:close/>
                </a:path>
              </a:pathLst>
            </a:custGeom>
            <a:solidFill>
              <a:schemeClr val="bg1"/>
            </a:solidFill>
            <a:ln w="9525">
              <a:solidFill>
                <a:schemeClr val="tx1"/>
              </a:solidFill>
              <a:round/>
              <a:headEnd/>
              <a:tailEnd/>
            </a:ln>
          </p:spPr>
          <p:txBody>
            <a:bodyPr/>
            <a:lstStyle/>
            <a:p>
              <a:endParaRPr lang="en-US"/>
            </a:p>
          </p:txBody>
        </p:sp>
      </p:grpSp>
      <p:grpSp>
        <p:nvGrpSpPr>
          <p:cNvPr id="28" name="Group 50">
            <a:extLst>
              <a:ext uri="{FF2B5EF4-FFF2-40B4-BE49-F238E27FC236}">
                <a16:creationId xmlns:a16="http://schemas.microsoft.com/office/drawing/2014/main" id="{5388D884-53FA-498F-A467-D7E8CAC9ED63}"/>
              </a:ext>
            </a:extLst>
          </p:cNvPr>
          <p:cNvGrpSpPr>
            <a:grpSpLocks/>
          </p:cNvGrpSpPr>
          <p:nvPr/>
        </p:nvGrpSpPr>
        <p:grpSpPr bwMode="auto">
          <a:xfrm flipH="1">
            <a:off x="3783971" y="6969154"/>
            <a:ext cx="362369" cy="1814513"/>
            <a:chOff x="240" y="3600"/>
            <a:chExt cx="154" cy="1143"/>
          </a:xfrm>
        </p:grpSpPr>
        <p:sp>
          <p:nvSpPr>
            <p:cNvPr id="29" name="Freeform 51">
              <a:extLst>
                <a:ext uri="{FF2B5EF4-FFF2-40B4-BE49-F238E27FC236}">
                  <a16:creationId xmlns:a16="http://schemas.microsoft.com/office/drawing/2014/main" id="{5CEA3B8E-BA14-4217-A3C0-483EB9F783E5}"/>
                </a:ext>
              </a:extLst>
            </p:cNvPr>
            <p:cNvSpPr>
              <a:spLocks/>
            </p:cNvSpPr>
            <p:nvPr/>
          </p:nvSpPr>
          <p:spPr bwMode="auto">
            <a:xfrm>
              <a:off x="240" y="3600"/>
              <a:ext cx="154" cy="1143"/>
            </a:xfrm>
            <a:custGeom>
              <a:avLst/>
              <a:gdLst>
                <a:gd name="T0" fmla="*/ 0 w 432"/>
                <a:gd name="T1" fmla="*/ 8 h 1488"/>
                <a:gd name="T2" fmla="*/ 0 w 432"/>
                <a:gd name="T3" fmla="*/ 5 h 1488"/>
                <a:gd name="T4" fmla="*/ 0 w 432"/>
                <a:gd name="T5" fmla="*/ 0 h 1488"/>
                <a:gd name="T6" fmla="*/ 0 w 432"/>
                <a:gd name="T7" fmla="*/ 2 h 1488"/>
                <a:gd name="T8" fmla="*/ 0 w 432"/>
                <a:gd name="T9" fmla="*/ 8 h 1488"/>
                <a:gd name="T10" fmla="*/ 0 w 432"/>
                <a:gd name="T11" fmla="*/ 8 h 1488"/>
                <a:gd name="T12" fmla="*/ 0 w 432"/>
                <a:gd name="T13" fmla="*/ 8 h 1488"/>
                <a:gd name="T14" fmla="*/ 0 60000 65536"/>
                <a:gd name="T15" fmla="*/ 0 60000 65536"/>
                <a:gd name="T16" fmla="*/ 0 60000 65536"/>
                <a:gd name="T17" fmla="*/ 0 60000 65536"/>
                <a:gd name="T18" fmla="*/ 0 60000 65536"/>
                <a:gd name="T19" fmla="*/ 0 60000 65536"/>
                <a:gd name="T20" fmla="*/ 0 60000 65536"/>
                <a:gd name="T21" fmla="*/ 0 w 432"/>
                <a:gd name="T22" fmla="*/ 0 h 1488"/>
                <a:gd name="T23" fmla="*/ 432 w 432"/>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488">
                  <a:moveTo>
                    <a:pt x="48" y="1440"/>
                  </a:moveTo>
                  <a:lnTo>
                    <a:pt x="432" y="1056"/>
                  </a:lnTo>
                  <a:lnTo>
                    <a:pt x="432" y="0"/>
                  </a:lnTo>
                  <a:lnTo>
                    <a:pt x="0" y="336"/>
                  </a:lnTo>
                  <a:lnTo>
                    <a:pt x="0" y="1440"/>
                  </a:lnTo>
                  <a:lnTo>
                    <a:pt x="0" y="1488"/>
                  </a:lnTo>
                  <a:lnTo>
                    <a:pt x="48" y="144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30" name="Freeform 52">
              <a:extLst>
                <a:ext uri="{FF2B5EF4-FFF2-40B4-BE49-F238E27FC236}">
                  <a16:creationId xmlns:a16="http://schemas.microsoft.com/office/drawing/2014/main" id="{D2A61AB4-79EC-4E2F-AF20-988F05A28B68}"/>
                </a:ext>
              </a:extLst>
            </p:cNvPr>
            <p:cNvSpPr>
              <a:spLocks/>
            </p:cNvSpPr>
            <p:nvPr/>
          </p:nvSpPr>
          <p:spPr bwMode="auto">
            <a:xfrm flipH="1">
              <a:off x="281" y="3943"/>
              <a:ext cx="32" cy="320"/>
            </a:xfrm>
            <a:custGeom>
              <a:avLst/>
              <a:gdLst>
                <a:gd name="T0" fmla="*/ 32 w 32"/>
                <a:gd name="T1" fmla="*/ 64 h 320"/>
                <a:gd name="T2" fmla="*/ 0 w 32"/>
                <a:gd name="T3" fmla="*/ 0 h 320"/>
                <a:gd name="T4" fmla="*/ 0 w 32"/>
                <a:gd name="T5" fmla="*/ 264 h 320"/>
                <a:gd name="T6" fmla="*/ 32 w 32"/>
                <a:gd name="T7" fmla="*/ 320 h 320"/>
                <a:gd name="T8" fmla="*/ 32 w 32"/>
                <a:gd name="T9" fmla="*/ 64 h 320"/>
                <a:gd name="T10" fmla="*/ 0 60000 65536"/>
                <a:gd name="T11" fmla="*/ 0 60000 65536"/>
                <a:gd name="T12" fmla="*/ 0 60000 65536"/>
                <a:gd name="T13" fmla="*/ 0 60000 65536"/>
                <a:gd name="T14" fmla="*/ 0 60000 65536"/>
                <a:gd name="T15" fmla="*/ 0 w 32"/>
                <a:gd name="T16" fmla="*/ 0 h 320"/>
                <a:gd name="T17" fmla="*/ 32 w 32"/>
                <a:gd name="T18" fmla="*/ 320 h 320"/>
              </a:gdLst>
              <a:ahLst/>
              <a:cxnLst>
                <a:cxn ang="T10">
                  <a:pos x="T0" y="T1"/>
                </a:cxn>
                <a:cxn ang="T11">
                  <a:pos x="T2" y="T3"/>
                </a:cxn>
                <a:cxn ang="T12">
                  <a:pos x="T4" y="T5"/>
                </a:cxn>
                <a:cxn ang="T13">
                  <a:pos x="T6" y="T7"/>
                </a:cxn>
                <a:cxn ang="T14">
                  <a:pos x="T8" y="T9"/>
                </a:cxn>
              </a:cxnLst>
              <a:rect l="T15" t="T16" r="T17" b="T18"/>
              <a:pathLst>
                <a:path w="32" h="320">
                  <a:moveTo>
                    <a:pt x="32" y="64"/>
                  </a:moveTo>
                  <a:lnTo>
                    <a:pt x="0" y="0"/>
                  </a:lnTo>
                  <a:lnTo>
                    <a:pt x="0" y="264"/>
                  </a:lnTo>
                  <a:lnTo>
                    <a:pt x="32" y="320"/>
                  </a:lnTo>
                  <a:lnTo>
                    <a:pt x="32" y="64"/>
                  </a:lnTo>
                  <a:close/>
                </a:path>
              </a:pathLst>
            </a:custGeom>
            <a:solidFill>
              <a:schemeClr val="bg1"/>
            </a:solidFill>
            <a:ln w="9525">
              <a:solidFill>
                <a:schemeClr val="tx1"/>
              </a:solidFill>
              <a:round/>
              <a:headEnd/>
              <a:tailEnd/>
            </a:ln>
          </p:spPr>
          <p:txBody>
            <a:bodyPr/>
            <a:lstStyle/>
            <a:p>
              <a:endParaRPr lang="en-US"/>
            </a:p>
          </p:txBody>
        </p:sp>
      </p:grpSp>
      <p:cxnSp>
        <p:nvCxnSpPr>
          <p:cNvPr id="31" name="Straight Connector 30">
            <a:extLst>
              <a:ext uri="{FF2B5EF4-FFF2-40B4-BE49-F238E27FC236}">
                <a16:creationId xmlns:a16="http://schemas.microsoft.com/office/drawing/2014/main" id="{9987E975-DB8E-490B-BA2C-0999A2A5BD70}"/>
              </a:ext>
            </a:extLst>
          </p:cNvPr>
          <p:cNvCxnSpPr>
            <a:cxnSpLocks/>
          </p:cNvCxnSpPr>
          <p:nvPr/>
        </p:nvCxnSpPr>
        <p:spPr>
          <a:xfrm flipH="1">
            <a:off x="3335604" y="8128431"/>
            <a:ext cx="42544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4AB3886-E092-4670-824E-5E9331BB8E00}"/>
              </a:ext>
            </a:extLst>
          </p:cNvPr>
          <p:cNvSpPr txBox="1"/>
          <p:nvPr/>
        </p:nvSpPr>
        <p:spPr>
          <a:xfrm>
            <a:off x="3409490" y="7315147"/>
            <a:ext cx="533400" cy="369332"/>
          </a:xfrm>
          <a:prstGeom prst="rect">
            <a:avLst/>
          </a:prstGeom>
          <a:noFill/>
          <a:effectLst/>
        </p:spPr>
        <p:txBody>
          <a:bodyPr wrap="square" rtlCol="0">
            <a:spAutoFit/>
          </a:bodyPr>
          <a:lstStyle/>
          <a:p>
            <a:r>
              <a:rPr lang="en-US" b="1" dirty="0"/>
              <a:t>P3</a:t>
            </a:r>
          </a:p>
        </p:txBody>
      </p:sp>
      <p:sp>
        <p:nvSpPr>
          <p:cNvPr id="34" name="TextBox 33">
            <a:extLst>
              <a:ext uri="{FF2B5EF4-FFF2-40B4-BE49-F238E27FC236}">
                <a16:creationId xmlns:a16="http://schemas.microsoft.com/office/drawing/2014/main" id="{16349353-99E6-4FEA-AE28-A9AC24455147}"/>
              </a:ext>
            </a:extLst>
          </p:cNvPr>
          <p:cNvSpPr txBox="1"/>
          <p:nvPr/>
        </p:nvSpPr>
        <p:spPr>
          <a:xfrm>
            <a:off x="3268155" y="8128431"/>
            <a:ext cx="533400" cy="369332"/>
          </a:xfrm>
          <a:prstGeom prst="rect">
            <a:avLst/>
          </a:prstGeom>
          <a:noFill/>
          <a:effectLst/>
        </p:spPr>
        <p:txBody>
          <a:bodyPr wrap="square" rtlCol="0">
            <a:spAutoFit/>
          </a:bodyPr>
          <a:lstStyle/>
          <a:p>
            <a:r>
              <a:rPr lang="en-US" b="1" dirty="0"/>
              <a:t>P2</a:t>
            </a:r>
          </a:p>
        </p:txBody>
      </p:sp>
      <p:sp>
        <p:nvSpPr>
          <p:cNvPr id="38" name="Freeform 92">
            <a:extLst>
              <a:ext uri="{FF2B5EF4-FFF2-40B4-BE49-F238E27FC236}">
                <a16:creationId xmlns:a16="http://schemas.microsoft.com/office/drawing/2014/main" id="{E4AE368E-9048-4C99-911A-C03D48A95B69}"/>
              </a:ext>
            </a:extLst>
          </p:cNvPr>
          <p:cNvSpPr>
            <a:spLocks/>
          </p:cNvSpPr>
          <p:nvPr/>
        </p:nvSpPr>
        <p:spPr bwMode="auto">
          <a:xfrm>
            <a:off x="3792195" y="6319055"/>
            <a:ext cx="85898" cy="1891317"/>
          </a:xfrm>
          <a:custGeom>
            <a:avLst/>
            <a:gdLst>
              <a:gd name="T0" fmla="*/ 5 w 31"/>
              <a:gd name="T1" fmla="*/ 892 h 923"/>
              <a:gd name="T2" fmla="*/ 31 w 31"/>
              <a:gd name="T3" fmla="*/ 680 h 923"/>
              <a:gd name="T4" fmla="*/ 31 w 31"/>
              <a:gd name="T5" fmla="*/ 0 h 923"/>
              <a:gd name="T6" fmla="*/ 0 w 31"/>
              <a:gd name="T7" fmla="*/ 182 h 923"/>
              <a:gd name="T8" fmla="*/ 0 w 31"/>
              <a:gd name="T9" fmla="*/ 892 h 923"/>
              <a:gd name="T10" fmla="*/ 0 w 31"/>
              <a:gd name="T11" fmla="*/ 923 h 923"/>
              <a:gd name="T12" fmla="*/ 5 w 31"/>
              <a:gd name="T13" fmla="*/ 892 h 923"/>
              <a:gd name="T14" fmla="*/ 0 60000 65536"/>
              <a:gd name="T15" fmla="*/ 0 60000 65536"/>
              <a:gd name="T16" fmla="*/ 0 60000 65536"/>
              <a:gd name="T17" fmla="*/ 0 60000 65536"/>
              <a:gd name="T18" fmla="*/ 0 60000 65536"/>
              <a:gd name="T19" fmla="*/ 0 60000 65536"/>
              <a:gd name="T20" fmla="*/ 0 60000 65536"/>
              <a:gd name="T21" fmla="*/ 0 w 31"/>
              <a:gd name="T22" fmla="*/ 0 h 923"/>
              <a:gd name="T23" fmla="*/ 31 w 31"/>
              <a:gd name="T24" fmla="*/ 923 h 9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923">
                <a:moveTo>
                  <a:pt x="5" y="892"/>
                </a:moveTo>
                <a:lnTo>
                  <a:pt x="31" y="680"/>
                </a:lnTo>
                <a:lnTo>
                  <a:pt x="31" y="0"/>
                </a:lnTo>
                <a:lnTo>
                  <a:pt x="0" y="182"/>
                </a:lnTo>
                <a:lnTo>
                  <a:pt x="0" y="892"/>
                </a:lnTo>
                <a:lnTo>
                  <a:pt x="0" y="923"/>
                </a:lnTo>
                <a:lnTo>
                  <a:pt x="5" y="892"/>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40" name="Freeform 92">
            <a:extLst>
              <a:ext uri="{FF2B5EF4-FFF2-40B4-BE49-F238E27FC236}">
                <a16:creationId xmlns:a16="http://schemas.microsoft.com/office/drawing/2014/main" id="{9BC5B803-4801-47B3-B67E-7732EB5DE27B}"/>
              </a:ext>
            </a:extLst>
          </p:cNvPr>
          <p:cNvSpPr>
            <a:spLocks/>
          </p:cNvSpPr>
          <p:nvPr/>
        </p:nvSpPr>
        <p:spPr bwMode="auto">
          <a:xfrm>
            <a:off x="3468438" y="6085102"/>
            <a:ext cx="85898" cy="1891317"/>
          </a:xfrm>
          <a:custGeom>
            <a:avLst/>
            <a:gdLst>
              <a:gd name="T0" fmla="*/ 5 w 31"/>
              <a:gd name="T1" fmla="*/ 892 h 923"/>
              <a:gd name="T2" fmla="*/ 31 w 31"/>
              <a:gd name="T3" fmla="*/ 680 h 923"/>
              <a:gd name="T4" fmla="*/ 31 w 31"/>
              <a:gd name="T5" fmla="*/ 0 h 923"/>
              <a:gd name="T6" fmla="*/ 0 w 31"/>
              <a:gd name="T7" fmla="*/ 182 h 923"/>
              <a:gd name="T8" fmla="*/ 0 w 31"/>
              <a:gd name="T9" fmla="*/ 892 h 923"/>
              <a:gd name="T10" fmla="*/ 0 w 31"/>
              <a:gd name="T11" fmla="*/ 923 h 923"/>
              <a:gd name="T12" fmla="*/ 5 w 31"/>
              <a:gd name="T13" fmla="*/ 892 h 923"/>
              <a:gd name="T14" fmla="*/ 0 60000 65536"/>
              <a:gd name="T15" fmla="*/ 0 60000 65536"/>
              <a:gd name="T16" fmla="*/ 0 60000 65536"/>
              <a:gd name="T17" fmla="*/ 0 60000 65536"/>
              <a:gd name="T18" fmla="*/ 0 60000 65536"/>
              <a:gd name="T19" fmla="*/ 0 60000 65536"/>
              <a:gd name="T20" fmla="*/ 0 60000 65536"/>
              <a:gd name="T21" fmla="*/ 0 w 31"/>
              <a:gd name="T22" fmla="*/ 0 h 923"/>
              <a:gd name="T23" fmla="*/ 31 w 31"/>
              <a:gd name="T24" fmla="*/ 923 h 9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923">
                <a:moveTo>
                  <a:pt x="5" y="892"/>
                </a:moveTo>
                <a:lnTo>
                  <a:pt x="31" y="680"/>
                </a:lnTo>
                <a:lnTo>
                  <a:pt x="31" y="0"/>
                </a:lnTo>
                <a:lnTo>
                  <a:pt x="0" y="182"/>
                </a:lnTo>
                <a:lnTo>
                  <a:pt x="0" y="892"/>
                </a:lnTo>
                <a:lnTo>
                  <a:pt x="0" y="923"/>
                </a:lnTo>
                <a:lnTo>
                  <a:pt x="5" y="892"/>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42" name="Straight Connector 41">
            <a:extLst>
              <a:ext uri="{FF2B5EF4-FFF2-40B4-BE49-F238E27FC236}">
                <a16:creationId xmlns:a16="http://schemas.microsoft.com/office/drawing/2014/main" id="{EFBC2B3E-1512-42DF-8AF8-82A645EE2D4F}"/>
              </a:ext>
            </a:extLst>
          </p:cNvPr>
          <p:cNvCxnSpPr>
            <a:cxnSpLocks/>
          </p:cNvCxnSpPr>
          <p:nvPr/>
        </p:nvCxnSpPr>
        <p:spPr>
          <a:xfrm flipH="1">
            <a:off x="3488685" y="6080264"/>
            <a:ext cx="523531" cy="5057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D8DAF6A-0939-468A-ABF2-1297753C2154}"/>
              </a:ext>
            </a:extLst>
          </p:cNvPr>
          <p:cNvCxnSpPr>
            <a:cxnSpLocks/>
          </p:cNvCxnSpPr>
          <p:nvPr/>
        </p:nvCxnSpPr>
        <p:spPr>
          <a:xfrm flipH="1" flipV="1">
            <a:off x="3644386" y="6608341"/>
            <a:ext cx="529695" cy="12246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890B0C62-0C52-47BE-82C5-FB56350C2217}"/>
              </a:ext>
            </a:extLst>
          </p:cNvPr>
          <p:cNvCxnSpPr>
            <a:cxnSpLocks/>
          </p:cNvCxnSpPr>
          <p:nvPr/>
        </p:nvCxnSpPr>
        <p:spPr>
          <a:xfrm flipH="1">
            <a:off x="3420364" y="7132826"/>
            <a:ext cx="523531" cy="5057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5" name="Freeform 92">
            <a:extLst>
              <a:ext uri="{FF2B5EF4-FFF2-40B4-BE49-F238E27FC236}">
                <a16:creationId xmlns:a16="http://schemas.microsoft.com/office/drawing/2014/main" id="{C8028551-55B3-4E90-89EC-58A92B7B3E01}"/>
              </a:ext>
            </a:extLst>
          </p:cNvPr>
          <p:cNvSpPr>
            <a:spLocks/>
          </p:cNvSpPr>
          <p:nvPr/>
        </p:nvSpPr>
        <p:spPr bwMode="auto">
          <a:xfrm>
            <a:off x="3558488" y="5297759"/>
            <a:ext cx="85898" cy="1891317"/>
          </a:xfrm>
          <a:custGeom>
            <a:avLst/>
            <a:gdLst>
              <a:gd name="T0" fmla="*/ 5 w 31"/>
              <a:gd name="T1" fmla="*/ 892 h 923"/>
              <a:gd name="T2" fmla="*/ 31 w 31"/>
              <a:gd name="T3" fmla="*/ 680 h 923"/>
              <a:gd name="T4" fmla="*/ 31 w 31"/>
              <a:gd name="T5" fmla="*/ 0 h 923"/>
              <a:gd name="T6" fmla="*/ 0 w 31"/>
              <a:gd name="T7" fmla="*/ 182 h 923"/>
              <a:gd name="T8" fmla="*/ 0 w 31"/>
              <a:gd name="T9" fmla="*/ 892 h 923"/>
              <a:gd name="T10" fmla="*/ 0 w 31"/>
              <a:gd name="T11" fmla="*/ 923 h 923"/>
              <a:gd name="T12" fmla="*/ 5 w 31"/>
              <a:gd name="T13" fmla="*/ 892 h 923"/>
              <a:gd name="T14" fmla="*/ 0 60000 65536"/>
              <a:gd name="T15" fmla="*/ 0 60000 65536"/>
              <a:gd name="T16" fmla="*/ 0 60000 65536"/>
              <a:gd name="T17" fmla="*/ 0 60000 65536"/>
              <a:gd name="T18" fmla="*/ 0 60000 65536"/>
              <a:gd name="T19" fmla="*/ 0 60000 65536"/>
              <a:gd name="T20" fmla="*/ 0 60000 65536"/>
              <a:gd name="T21" fmla="*/ 0 w 31"/>
              <a:gd name="T22" fmla="*/ 0 h 923"/>
              <a:gd name="T23" fmla="*/ 31 w 31"/>
              <a:gd name="T24" fmla="*/ 923 h 9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923">
                <a:moveTo>
                  <a:pt x="5" y="892"/>
                </a:moveTo>
                <a:lnTo>
                  <a:pt x="31" y="680"/>
                </a:lnTo>
                <a:lnTo>
                  <a:pt x="31" y="0"/>
                </a:lnTo>
                <a:lnTo>
                  <a:pt x="0" y="182"/>
                </a:lnTo>
                <a:lnTo>
                  <a:pt x="0" y="892"/>
                </a:lnTo>
                <a:lnTo>
                  <a:pt x="0" y="923"/>
                </a:lnTo>
                <a:lnTo>
                  <a:pt x="5" y="892"/>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48" name="TextBox 47">
            <a:extLst>
              <a:ext uri="{FF2B5EF4-FFF2-40B4-BE49-F238E27FC236}">
                <a16:creationId xmlns:a16="http://schemas.microsoft.com/office/drawing/2014/main" id="{03F64287-8E57-490A-909A-4C152D5E016F}"/>
              </a:ext>
            </a:extLst>
          </p:cNvPr>
          <p:cNvSpPr txBox="1"/>
          <p:nvPr/>
        </p:nvSpPr>
        <p:spPr>
          <a:xfrm>
            <a:off x="3561816" y="5295229"/>
            <a:ext cx="533400" cy="369332"/>
          </a:xfrm>
          <a:prstGeom prst="rect">
            <a:avLst/>
          </a:prstGeom>
          <a:noFill/>
          <a:effectLst/>
        </p:spPr>
        <p:txBody>
          <a:bodyPr wrap="square" rtlCol="0">
            <a:spAutoFit/>
          </a:bodyPr>
          <a:lstStyle/>
          <a:p>
            <a:r>
              <a:rPr lang="en-US" b="1" dirty="0"/>
              <a:t>P6</a:t>
            </a:r>
          </a:p>
        </p:txBody>
      </p:sp>
      <p:sp>
        <p:nvSpPr>
          <p:cNvPr id="49" name="TextBox 48">
            <a:extLst>
              <a:ext uri="{FF2B5EF4-FFF2-40B4-BE49-F238E27FC236}">
                <a16:creationId xmlns:a16="http://schemas.microsoft.com/office/drawing/2014/main" id="{1681F6CB-2C2B-46D6-9A8C-C300CFB7A872}"/>
              </a:ext>
            </a:extLst>
          </p:cNvPr>
          <p:cNvSpPr txBox="1"/>
          <p:nvPr/>
        </p:nvSpPr>
        <p:spPr>
          <a:xfrm>
            <a:off x="3508400" y="6641544"/>
            <a:ext cx="533400" cy="369332"/>
          </a:xfrm>
          <a:prstGeom prst="rect">
            <a:avLst/>
          </a:prstGeom>
          <a:noFill/>
          <a:effectLst/>
        </p:spPr>
        <p:txBody>
          <a:bodyPr wrap="square" rtlCol="0">
            <a:spAutoFit/>
          </a:bodyPr>
          <a:lstStyle/>
          <a:p>
            <a:r>
              <a:rPr lang="en-US" b="1" dirty="0"/>
              <a:t>P4</a:t>
            </a:r>
          </a:p>
        </p:txBody>
      </p:sp>
      <p:grpSp>
        <p:nvGrpSpPr>
          <p:cNvPr id="50" name="Group 50">
            <a:extLst>
              <a:ext uri="{FF2B5EF4-FFF2-40B4-BE49-F238E27FC236}">
                <a16:creationId xmlns:a16="http://schemas.microsoft.com/office/drawing/2014/main" id="{E541AD43-DA6D-48EE-A054-4102199D7D8F}"/>
              </a:ext>
            </a:extLst>
          </p:cNvPr>
          <p:cNvGrpSpPr>
            <a:grpSpLocks/>
          </p:cNvGrpSpPr>
          <p:nvPr/>
        </p:nvGrpSpPr>
        <p:grpSpPr bwMode="auto">
          <a:xfrm flipH="1">
            <a:off x="3886317" y="4641816"/>
            <a:ext cx="321719" cy="1814513"/>
            <a:chOff x="240" y="3600"/>
            <a:chExt cx="154" cy="1143"/>
          </a:xfrm>
        </p:grpSpPr>
        <p:sp>
          <p:nvSpPr>
            <p:cNvPr id="51" name="Freeform 51">
              <a:extLst>
                <a:ext uri="{FF2B5EF4-FFF2-40B4-BE49-F238E27FC236}">
                  <a16:creationId xmlns:a16="http://schemas.microsoft.com/office/drawing/2014/main" id="{7C6DFBF0-04C2-483B-B614-4BA3736F95EB}"/>
                </a:ext>
              </a:extLst>
            </p:cNvPr>
            <p:cNvSpPr>
              <a:spLocks/>
            </p:cNvSpPr>
            <p:nvPr/>
          </p:nvSpPr>
          <p:spPr bwMode="auto">
            <a:xfrm>
              <a:off x="240" y="3600"/>
              <a:ext cx="154" cy="1143"/>
            </a:xfrm>
            <a:custGeom>
              <a:avLst/>
              <a:gdLst>
                <a:gd name="T0" fmla="*/ 0 w 432"/>
                <a:gd name="T1" fmla="*/ 8 h 1488"/>
                <a:gd name="T2" fmla="*/ 0 w 432"/>
                <a:gd name="T3" fmla="*/ 5 h 1488"/>
                <a:gd name="T4" fmla="*/ 0 w 432"/>
                <a:gd name="T5" fmla="*/ 0 h 1488"/>
                <a:gd name="T6" fmla="*/ 0 w 432"/>
                <a:gd name="T7" fmla="*/ 2 h 1488"/>
                <a:gd name="T8" fmla="*/ 0 w 432"/>
                <a:gd name="T9" fmla="*/ 8 h 1488"/>
                <a:gd name="T10" fmla="*/ 0 w 432"/>
                <a:gd name="T11" fmla="*/ 8 h 1488"/>
                <a:gd name="T12" fmla="*/ 0 w 432"/>
                <a:gd name="T13" fmla="*/ 8 h 1488"/>
                <a:gd name="T14" fmla="*/ 0 60000 65536"/>
                <a:gd name="T15" fmla="*/ 0 60000 65536"/>
                <a:gd name="T16" fmla="*/ 0 60000 65536"/>
                <a:gd name="T17" fmla="*/ 0 60000 65536"/>
                <a:gd name="T18" fmla="*/ 0 60000 65536"/>
                <a:gd name="T19" fmla="*/ 0 60000 65536"/>
                <a:gd name="T20" fmla="*/ 0 60000 65536"/>
                <a:gd name="T21" fmla="*/ 0 w 432"/>
                <a:gd name="T22" fmla="*/ 0 h 1488"/>
                <a:gd name="T23" fmla="*/ 432 w 432"/>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488">
                  <a:moveTo>
                    <a:pt x="48" y="1440"/>
                  </a:moveTo>
                  <a:lnTo>
                    <a:pt x="432" y="1056"/>
                  </a:lnTo>
                  <a:lnTo>
                    <a:pt x="432" y="0"/>
                  </a:lnTo>
                  <a:lnTo>
                    <a:pt x="0" y="336"/>
                  </a:lnTo>
                  <a:lnTo>
                    <a:pt x="0" y="1440"/>
                  </a:lnTo>
                  <a:lnTo>
                    <a:pt x="0" y="1488"/>
                  </a:lnTo>
                  <a:lnTo>
                    <a:pt x="48" y="144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52" name="Freeform 52">
              <a:extLst>
                <a:ext uri="{FF2B5EF4-FFF2-40B4-BE49-F238E27FC236}">
                  <a16:creationId xmlns:a16="http://schemas.microsoft.com/office/drawing/2014/main" id="{6A57953F-1C35-4D31-93D9-5E98FB5AA3C8}"/>
                </a:ext>
              </a:extLst>
            </p:cNvPr>
            <p:cNvSpPr>
              <a:spLocks/>
            </p:cNvSpPr>
            <p:nvPr/>
          </p:nvSpPr>
          <p:spPr bwMode="auto">
            <a:xfrm flipH="1">
              <a:off x="281" y="3943"/>
              <a:ext cx="32" cy="320"/>
            </a:xfrm>
            <a:custGeom>
              <a:avLst/>
              <a:gdLst>
                <a:gd name="T0" fmla="*/ 32 w 32"/>
                <a:gd name="T1" fmla="*/ 64 h 320"/>
                <a:gd name="T2" fmla="*/ 0 w 32"/>
                <a:gd name="T3" fmla="*/ 0 h 320"/>
                <a:gd name="T4" fmla="*/ 0 w 32"/>
                <a:gd name="T5" fmla="*/ 264 h 320"/>
                <a:gd name="T6" fmla="*/ 32 w 32"/>
                <a:gd name="T7" fmla="*/ 320 h 320"/>
                <a:gd name="T8" fmla="*/ 32 w 32"/>
                <a:gd name="T9" fmla="*/ 64 h 320"/>
                <a:gd name="T10" fmla="*/ 0 60000 65536"/>
                <a:gd name="T11" fmla="*/ 0 60000 65536"/>
                <a:gd name="T12" fmla="*/ 0 60000 65536"/>
                <a:gd name="T13" fmla="*/ 0 60000 65536"/>
                <a:gd name="T14" fmla="*/ 0 60000 65536"/>
                <a:gd name="T15" fmla="*/ 0 w 32"/>
                <a:gd name="T16" fmla="*/ 0 h 320"/>
                <a:gd name="T17" fmla="*/ 32 w 32"/>
                <a:gd name="T18" fmla="*/ 320 h 320"/>
              </a:gdLst>
              <a:ahLst/>
              <a:cxnLst>
                <a:cxn ang="T10">
                  <a:pos x="T0" y="T1"/>
                </a:cxn>
                <a:cxn ang="T11">
                  <a:pos x="T2" y="T3"/>
                </a:cxn>
                <a:cxn ang="T12">
                  <a:pos x="T4" y="T5"/>
                </a:cxn>
                <a:cxn ang="T13">
                  <a:pos x="T6" y="T7"/>
                </a:cxn>
                <a:cxn ang="T14">
                  <a:pos x="T8" y="T9"/>
                </a:cxn>
              </a:cxnLst>
              <a:rect l="T15" t="T16" r="T17" b="T18"/>
              <a:pathLst>
                <a:path w="32" h="320">
                  <a:moveTo>
                    <a:pt x="32" y="64"/>
                  </a:moveTo>
                  <a:lnTo>
                    <a:pt x="0" y="0"/>
                  </a:lnTo>
                  <a:lnTo>
                    <a:pt x="0" y="264"/>
                  </a:lnTo>
                  <a:lnTo>
                    <a:pt x="32" y="320"/>
                  </a:lnTo>
                  <a:lnTo>
                    <a:pt x="32" y="64"/>
                  </a:lnTo>
                  <a:close/>
                </a:path>
              </a:pathLst>
            </a:custGeom>
            <a:solidFill>
              <a:schemeClr val="bg1"/>
            </a:solidFill>
            <a:ln w="9525">
              <a:solidFill>
                <a:schemeClr val="tx1"/>
              </a:solidFill>
              <a:round/>
              <a:headEnd/>
              <a:tailEnd/>
            </a:ln>
          </p:spPr>
          <p:txBody>
            <a:bodyPr/>
            <a:lstStyle/>
            <a:p>
              <a:endParaRPr lang="en-US"/>
            </a:p>
          </p:txBody>
        </p:sp>
      </p:grpSp>
      <p:cxnSp>
        <p:nvCxnSpPr>
          <p:cNvPr id="55" name="Straight Connector 54">
            <a:extLst>
              <a:ext uri="{FF2B5EF4-FFF2-40B4-BE49-F238E27FC236}">
                <a16:creationId xmlns:a16="http://schemas.microsoft.com/office/drawing/2014/main" id="{081F508F-EBE1-49F3-93A5-546602FA3838}"/>
              </a:ext>
            </a:extLst>
          </p:cNvPr>
          <p:cNvCxnSpPr>
            <a:cxnSpLocks/>
          </p:cNvCxnSpPr>
          <p:nvPr/>
        </p:nvCxnSpPr>
        <p:spPr>
          <a:xfrm flipH="1" flipV="1">
            <a:off x="3548329" y="5306235"/>
            <a:ext cx="413173" cy="12314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6B219664-26FC-418B-A739-6C9A62FD30B5}"/>
              </a:ext>
            </a:extLst>
          </p:cNvPr>
          <p:cNvSpPr txBox="1"/>
          <p:nvPr/>
        </p:nvSpPr>
        <p:spPr>
          <a:xfrm>
            <a:off x="3624139" y="6102431"/>
            <a:ext cx="533400" cy="369332"/>
          </a:xfrm>
          <a:prstGeom prst="rect">
            <a:avLst/>
          </a:prstGeom>
          <a:noFill/>
          <a:effectLst/>
        </p:spPr>
        <p:txBody>
          <a:bodyPr wrap="square" rtlCol="0">
            <a:spAutoFit/>
          </a:bodyPr>
          <a:lstStyle/>
          <a:p>
            <a:r>
              <a:rPr lang="en-US" b="1" dirty="0"/>
              <a:t>P5</a:t>
            </a:r>
          </a:p>
        </p:txBody>
      </p:sp>
      <p:grpSp>
        <p:nvGrpSpPr>
          <p:cNvPr id="58" name="Group 50">
            <a:extLst>
              <a:ext uri="{FF2B5EF4-FFF2-40B4-BE49-F238E27FC236}">
                <a16:creationId xmlns:a16="http://schemas.microsoft.com/office/drawing/2014/main" id="{A183AB4C-3E6E-449C-B0FF-8DC410DC468E}"/>
              </a:ext>
            </a:extLst>
          </p:cNvPr>
          <p:cNvGrpSpPr>
            <a:grpSpLocks/>
          </p:cNvGrpSpPr>
          <p:nvPr/>
        </p:nvGrpSpPr>
        <p:grpSpPr bwMode="auto">
          <a:xfrm flipH="1">
            <a:off x="3366292" y="4082350"/>
            <a:ext cx="244477" cy="1891317"/>
            <a:chOff x="240" y="3600"/>
            <a:chExt cx="154" cy="1143"/>
          </a:xfrm>
        </p:grpSpPr>
        <p:sp>
          <p:nvSpPr>
            <p:cNvPr id="59" name="Freeform 51">
              <a:extLst>
                <a:ext uri="{FF2B5EF4-FFF2-40B4-BE49-F238E27FC236}">
                  <a16:creationId xmlns:a16="http://schemas.microsoft.com/office/drawing/2014/main" id="{C37403B3-3868-4622-A652-679881E1521A}"/>
                </a:ext>
              </a:extLst>
            </p:cNvPr>
            <p:cNvSpPr>
              <a:spLocks/>
            </p:cNvSpPr>
            <p:nvPr/>
          </p:nvSpPr>
          <p:spPr bwMode="auto">
            <a:xfrm>
              <a:off x="240" y="3600"/>
              <a:ext cx="154" cy="1143"/>
            </a:xfrm>
            <a:custGeom>
              <a:avLst/>
              <a:gdLst>
                <a:gd name="T0" fmla="*/ 0 w 432"/>
                <a:gd name="T1" fmla="*/ 8 h 1488"/>
                <a:gd name="T2" fmla="*/ 0 w 432"/>
                <a:gd name="T3" fmla="*/ 5 h 1488"/>
                <a:gd name="T4" fmla="*/ 0 w 432"/>
                <a:gd name="T5" fmla="*/ 0 h 1488"/>
                <a:gd name="T6" fmla="*/ 0 w 432"/>
                <a:gd name="T7" fmla="*/ 2 h 1488"/>
                <a:gd name="T8" fmla="*/ 0 w 432"/>
                <a:gd name="T9" fmla="*/ 8 h 1488"/>
                <a:gd name="T10" fmla="*/ 0 w 432"/>
                <a:gd name="T11" fmla="*/ 8 h 1488"/>
                <a:gd name="T12" fmla="*/ 0 w 432"/>
                <a:gd name="T13" fmla="*/ 8 h 1488"/>
                <a:gd name="T14" fmla="*/ 0 60000 65536"/>
                <a:gd name="T15" fmla="*/ 0 60000 65536"/>
                <a:gd name="T16" fmla="*/ 0 60000 65536"/>
                <a:gd name="T17" fmla="*/ 0 60000 65536"/>
                <a:gd name="T18" fmla="*/ 0 60000 65536"/>
                <a:gd name="T19" fmla="*/ 0 60000 65536"/>
                <a:gd name="T20" fmla="*/ 0 60000 65536"/>
                <a:gd name="T21" fmla="*/ 0 w 432"/>
                <a:gd name="T22" fmla="*/ 0 h 1488"/>
                <a:gd name="T23" fmla="*/ 432 w 432"/>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488">
                  <a:moveTo>
                    <a:pt x="48" y="1440"/>
                  </a:moveTo>
                  <a:lnTo>
                    <a:pt x="432" y="1056"/>
                  </a:lnTo>
                  <a:lnTo>
                    <a:pt x="432" y="0"/>
                  </a:lnTo>
                  <a:lnTo>
                    <a:pt x="0" y="336"/>
                  </a:lnTo>
                  <a:lnTo>
                    <a:pt x="0" y="1440"/>
                  </a:lnTo>
                  <a:lnTo>
                    <a:pt x="0" y="1488"/>
                  </a:lnTo>
                  <a:lnTo>
                    <a:pt x="48" y="144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0" name="Freeform 52">
              <a:extLst>
                <a:ext uri="{FF2B5EF4-FFF2-40B4-BE49-F238E27FC236}">
                  <a16:creationId xmlns:a16="http://schemas.microsoft.com/office/drawing/2014/main" id="{5505ECAA-D834-4321-A0CB-D02A09EC9755}"/>
                </a:ext>
              </a:extLst>
            </p:cNvPr>
            <p:cNvSpPr>
              <a:spLocks/>
            </p:cNvSpPr>
            <p:nvPr/>
          </p:nvSpPr>
          <p:spPr bwMode="auto">
            <a:xfrm flipH="1">
              <a:off x="281" y="3943"/>
              <a:ext cx="32" cy="320"/>
            </a:xfrm>
            <a:custGeom>
              <a:avLst/>
              <a:gdLst>
                <a:gd name="T0" fmla="*/ 32 w 32"/>
                <a:gd name="T1" fmla="*/ 64 h 320"/>
                <a:gd name="T2" fmla="*/ 0 w 32"/>
                <a:gd name="T3" fmla="*/ 0 h 320"/>
                <a:gd name="T4" fmla="*/ 0 w 32"/>
                <a:gd name="T5" fmla="*/ 264 h 320"/>
                <a:gd name="T6" fmla="*/ 32 w 32"/>
                <a:gd name="T7" fmla="*/ 320 h 320"/>
                <a:gd name="T8" fmla="*/ 32 w 32"/>
                <a:gd name="T9" fmla="*/ 64 h 320"/>
                <a:gd name="T10" fmla="*/ 0 60000 65536"/>
                <a:gd name="T11" fmla="*/ 0 60000 65536"/>
                <a:gd name="T12" fmla="*/ 0 60000 65536"/>
                <a:gd name="T13" fmla="*/ 0 60000 65536"/>
                <a:gd name="T14" fmla="*/ 0 60000 65536"/>
                <a:gd name="T15" fmla="*/ 0 w 32"/>
                <a:gd name="T16" fmla="*/ 0 h 320"/>
                <a:gd name="T17" fmla="*/ 32 w 32"/>
                <a:gd name="T18" fmla="*/ 320 h 320"/>
              </a:gdLst>
              <a:ahLst/>
              <a:cxnLst>
                <a:cxn ang="T10">
                  <a:pos x="T0" y="T1"/>
                </a:cxn>
                <a:cxn ang="T11">
                  <a:pos x="T2" y="T3"/>
                </a:cxn>
                <a:cxn ang="T12">
                  <a:pos x="T4" y="T5"/>
                </a:cxn>
                <a:cxn ang="T13">
                  <a:pos x="T6" y="T7"/>
                </a:cxn>
                <a:cxn ang="T14">
                  <a:pos x="T8" y="T9"/>
                </a:cxn>
              </a:cxnLst>
              <a:rect l="T15" t="T16" r="T17" b="T18"/>
              <a:pathLst>
                <a:path w="32" h="320">
                  <a:moveTo>
                    <a:pt x="32" y="64"/>
                  </a:moveTo>
                  <a:lnTo>
                    <a:pt x="0" y="0"/>
                  </a:lnTo>
                  <a:lnTo>
                    <a:pt x="0" y="264"/>
                  </a:lnTo>
                  <a:lnTo>
                    <a:pt x="32" y="320"/>
                  </a:lnTo>
                  <a:lnTo>
                    <a:pt x="32" y="64"/>
                  </a:lnTo>
                  <a:close/>
                </a:path>
              </a:pathLst>
            </a:custGeom>
            <a:solidFill>
              <a:schemeClr val="bg1"/>
            </a:solidFill>
            <a:ln w="9525">
              <a:solidFill>
                <a:schemeClr val="tx1"/>
              </a:solidFill>
              <a:round/>
              <a:headEnd/>
              <a:tailEnd/>
            </a:ln>
          </p:spPr>
          <p:txBody>
            <a:bodyPr/>
            <a:lstStyle/>
            <a:p>
              <a:endParaRPr lang="en-US"/>
            </a:p>
          </p:txBody>
        </p:sp>
      </p:grpSp>
      <p:grpSp>
        <p:nvGrpSpPr>
          <p:cNvPr id="65" name="Group 292">
            <a:extLst>
              <a:ext uri="{FF2B5EF4-FFF2-40B4-BE49-F238E27FC236}">
                <a16:creationId xmlns:a16="http://schemas.microsoft.com/office/drawing/2014/main" id="{B280B131-0A6C-4288-A989-E3A62B96DFA8}"/>
              </a:ext>
            </a:extLst>
          </p:cNvPr>
          <p:cNvGrpSpPr>
            <a:grpSpLocks/>
          </p:cNvGrpSpPr>
          <p:nvPr/>
        </p:nvGrpSpPr>
        <p:grpSpPr bwMode="auto">
          <a:xfrm flipH="1">
            <a:off x="1946409" y="6917413"/>
            <a:ext cx="222250" cy="858838"/>
            <a:chOff x="384" y="816"/>
            <a:chExt cx="140" cy="541"/>
          </a:xfrm>
        </p:grpSpPr>
        <p:sp>
          <p:nvSpPr>
            <p:cNvPr id="66" name="Line 293">
              <a:extLst>
                <a:ext uri="{FF2B5EF4-FFF2-40B4-BE49-F238E27FC236}">
                  <a16:creationId xmlns:a16="http://schemas.microsoft.com/office/drawing/2014/main" id="{1405019E-B195-4395-994F-B9963C83FD63}"/>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94">
              <a:extLst>
                <a:ext uri="{FF2B5EF4-FFF2-40B4-BE49-F238E27FC236}">
                  <a16:creationId xmlns:a16="http://schemas.microsoft.com/office/drawing/2014/main" id="{92DF5056-9774-45E4-8917-AEC9D735E080}"/>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Freeform 295">
              <a:extLst>
                <a:ext uri="{FF2B5EF4-FFF2-40B4-BE49-F238E27FC236}">
                  <a16:creationId xmlns:a16="http://schemas.microsoft.com/office/drawing/2014/main" id="{9D8C928A-1176-47E6-B52D-8ECA3CA0750D}"/>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9" name="Group 296">
            <a:extLst>
              <a:ext uri="{FF2B5EF4-FFF2-40B4-BE49-F238E27FC236}">
                <a16:creationId xmlns:a16="http://schemas.microsoft.com/office/drawing/2014/main" id="{40AC014C-FC82-41C1-9F68-A59C3DCE4860}"/>
              </a:ext>
            </a:extLst>
          </p:cNvPr>
          <p:cNvGrpSpPr>
            <a:grpSpLocks/>
          </p:cNvGrpSpPr>
          <p:nvPr/>
        </p:nvGrpSpPr>
        <p:grpSpPr bwMode="auto">
          <a:xfrm>
            <a:off x="4765142" y="4851530"/>
            <a:ext cx="222250" cy="858838"/>
            <a:chOff x="366" y="1371"/>
            <a:chExt cx="140" cy="541"/>
          </a:xfrm>
        </p:grpSpPr>
        <p:sp>
          <p:nvSpPr>
            <p:cNvPr id="70" name="Line 297">
              <a:extLst>
                <a:ext uri="{FF2B5EF4-FFF2-40B4-BE49-F238E27FC236}">
                  <a16:creationId xmlns:a16="http://schemas.microsoft.com/office/drawing/2014/main" id="{A4AC63DD-80E0-4558-B75C-8496C0E28071}"/>
                </a:ext>
              </a:extLst>
            </p:cNvPr>
            <p:cNvSpPr>
              <a:spLocks noChangeShapeType="1"/>
            </p:cNvSpPr>
            <p:nvPr/>
          </p:nvSpPr>
          <p:spPr bwMode="auto">
            <a:xfrm flipH="1">
              <a:off x="502" y="1664"/>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98">
              <a:extLst>
                <a:ext uri="{FF2B5EF4-FFF2-40B4-BE49-F238E27FC236}">
                  <a16:creationId xmlns:a16="http://schemas.microsoft.com/office/drawing/2014/main" id="{D34A684D-4864-484E-B9D0-1D733F620DFC}"/>
                </a:ext>
              </a:extLst>
            </p:cNvPr>
            <p:cNvSpPr>
              <a:spLocks noChangeShapeType="1"/>
            </p:cNvSpPr>
            <p:nvPr/>
          </p:nvSpPr>
          <p:spPr bwMode="auto">
            <a:xfrm flipH="1">
              <a:off x="373" y="1626"/>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Freeform 299">
              <a:extLst>
                <a:ext uri="{FF2B5EF4-FFF2-40B4-BE49-F238E27FC236}">
                  <a16:creationId xmlns:a16="http://schemas.microsoft.com/office/drawing/2014/main" id="{E6BE8215-5C9F-4D04-BBC7-59C138B4044F}"/>
                </a:ext>
              </a:extLst>
            </p:cNvPr>
            <p:cNvSpPr>
              <a:spLocks/>
            </p:cNvSpPr>
            <p:nvPr/>
          </p:nvSpPr>
          <p:spPr bwMode="auto">
            <a:xfrm flipH="1">
              <a:off x="366" y="1371"/>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grpSp>
        <p:nvGrpSpPr>
          <p:cNvPr id="73" name="Group 314">
            <a:extLst>
              <a:ext uri="{FF2B5EF4-FFF2-40B4-BE49-F238E27FC236}">
                <a16:creationId xmlns:a16="http://schemas.microsoft.com/office/drawing/2014/main" id="{9E7721AA-7EB0-43B5-956B-C296D9AC7D6D}"/>
              </a:ext>
            </a:extLst>
          </p:cNvPr>
          <p:cNvGrpSpPr>
            <a:grpSpLocks/>
          </p:cNvGrpSpPr>
          <p:nvPr/>
        </p:nvGrpSpPr>
        <p:grpSpPr bwMode="auto">
          <a:xfrm flipH="1">
            <a:off x="2041382" y="5635069"/>
            <a:ext cx="222250" cy="858838"/>
            <a:chOff x="366" y="1371"/>
            <a:chExt cx="140" cy="541"/>
          </a:xfrm>
        </p:grpSpPr>
        <p:sp>
          <p:nvSpPr>
            <p:cNvPr id="74" name="Line 315">
              <a:extLst>
                <a:ext uri="{FF2B5EF4-FFF2-40B4-BE49-F238E27FC236}">
                  <a16:creationId xmlns:a16="http://schemas.microsoft.com/office/drawing/2014/main" id="{EE624967-1DFF-4C14-B93E-4F2DB72C7374}"/>
                </a:ext>
              </a:extLst>
            </p:cNvPr>
            <p:cNvSpPr>
              <a:spLocks noChangeShapeType="1"/>
            </p:cNvSpPr>
            <p:nvPr/>
          </p:nvSpPr>
          <p:spPr bwMode="auto">
            <a:xfrm flipH="1">
              <a:off x="502" y="1664"/>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Line 316">
              <a:extLst>
                <a:ext uri="{FF2B5EF4-FFF2-40B4-BE49-F238E27FC236}">
                  <a16:creationId xmlns:a16="http://schemas.microsoft.com/office/drawing/2014/main" id="{ED0239B2-9DCF-4951-8E0D-4130878D51AF}"/>
                </a:ext>
              </a:extLst>
            </p:cNvPr>
            <p:cNvSpPr>
              <a:spLocks noChangeShapeType="1"/>
            </p:cNvSpPr>
            <p:nvPr/>
          </p:nvSpPr>
          <p:spPr bwMode="auto">
            <a:xfrm flipH="1">
              <a:off x="373" y="1626"/>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Freeform 317">
              <a:extLst>
                <a:ext uri="{FF2B5EF4-FFF2-40B4-BE49-F238E27FC236}">
                  <a16:creationId xmlns:a16="http://schemas.microsoft.com/office/drawing/2014/main" id="{8A41E2B5-CF51-43DB-89F2-5DB537E3FCC8}"/>
                </a:ext>
              </a:extLst>
            </p:cNvPr>
            <p:cNvSpPr>
              <a:spLocks/>
            </p:cNvSpPr>
            <p:nvPr/>
          </p:nvSpPr>
          <p:spPr bwMode="auto">
            <a:xfrm flipH="1">
              <a:off x="366" y="1371"/>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a:solidFill>
                <a:schemeClr val="tx1"/>
              </a:solidFill>
              <a:round/>
              <a:headEnd/>
              <a:tailEnd/>
            </a:ln>
          </p:spPr>
          <p:txBody>
            <a:bodyPr/>
            <a:lstStyle/>
            <a:p>
              <a:endParaRPr lang="en-US"/>
            </a:p>
          </p:txBody>
        </p:sp>
      </p:grpSp>
      <p:grpSp>
        <p:nvGrpSpPr>
          <p:cNvPr id="77" name="Group 336">
            <a:extLst>
              <a:ext uri="{FF2B5EF4-FFF2-40B4-BE49-F238E27FC236}">
                <a16:creationId xmlns:a16="http://schemas.microsoft.com/office/drawing/2014/main" id="{F1090BE0-28ED-4500-A4DB-0E5AD5D25040}"/>
              </a:ext>
            </a:extLst>
          </p:cNvPr>
          <p:cNvGrpSpPr>
            <a:grpSpLocks/>
          </p:cNvGrpSpPr>
          <p:nvPr/>
        </p:nvGrpSpPr>
        <p:grpSpPr bwMode="auto">
          <a:xfrm>
            <a:off x="2256705" y="5771594"/>
            <a:ext cx="227013" cy="869950"/>
            <a:chOff x="1104" y="768"/>
            <a:chExt cx="143" cy="548"/>
          </a:xfrm>
        </p:grpSpPr>
        <p:sp>
          <p:nvSpPr>
            <p:cNvPr id="78" name="Line 337">
              <a:extLst>
                <a:ext uri="{FF2B5EF4-FFF2-40B4-BE49-F238E27FC236}">
                  <a16:creationId xmlns:a16="http://schemas.microsoft.com/office/drawing/2014/main" id="{A8DBB3F5-58B8-482E-ADC8-5636E3662056}"/>
                </a:ext>
              </a:extLst>
            </p:cNvPr>
            <p:cNvSpPr>
              <a:spLocks noChangeShapeType="1"/>
            </p:cNvSpPr>
            <p:nvPr/>
          </p:nvSpPr>
          <p:spPr bwMode="auto">
            <a:xfrm>
              <a:off x="1111"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338">
              <a:extLst>
                <a:ext uri="{FF2B5EF4-FFF2-40B4-BE49-F238E27FC236}">
                  <a16:creationId xmlns:a16="http://schemas.microsoft.com/office/drawing/2014/main" id="{0729F583-2FA6-474B-92CD-7D2680676A1F}"/>
                </a:ext>
              </a:extLst>
            </p:cNvPr>
            <p:cNvSpPr>
              <a:spLocks noChangeShapeType="1"/>
            </p:cNvSpPr>
            <p:nvPr/>
          </p:nvSpPr>
          <p:spPr bwMode="auto">
            <a:xfrm>
              <a:off x="1236"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0" name="Group 339">
              <a:extLst>
                <a:ext uri="{FF2B5EF4-FFF2-40B4-BE49-F238E27FC236}">
                  <a16:creationId xmlns:a16="http://schemas.microsoft.com/office/drawing/2014/main" id="{EE0E24BA-45DE-42A4-BCAC-1B8D159796AC}"/>
                </a:ext>
              </a:extLst>
            </p:cNvPr>
            <p:cNvGrpSpPr>
              <a:grpSpLocks/>
            </p:cNvGrpSpPr>
            <p:nvPr/>
          </p:nvGrpSpPr>
          <p:grpSpPr bwMode="auto">
            <a:xfrm>
              <a:off x="1104" y="768"/>
              <a:ext cx="143" cy="369"/>
              <a:chOff x="1104" y="768"/>
              <a:chExt cx="143" cy="369"/>
            </a:xfrm>
          </p:grpSpPr>
          <p:sp>
            <p:nvSpPr>
              <p:cNvPr id="81" name="Freeform 340">
                <a:extLst>
                  <a:ext uri="{FF2B5EF4-FFF2-40B4-BE49-F238E27FC236}">
                    <a16:creationId xmlns:a16="http://schemas.microsoft.com/office/drawing/2014/main" id="{C38AE0B9-E2E1-474D-A912-5C0025026654}"/>
                  </a:ext>
                </a:extLst>
              </p:cNvPr>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82" name="Freeform 341">
                <a:extLst>
                  <a:ext uri="{FF2B5EF4-FFF2-40B4-BE49-F238E27FC236}">
                    <a16:creationId xmlns:a16="http://schemas.microsoft.com/office/drawing/2014/main" id="{29E8BB9A-2AE0-463C-83AB-D5D0B13DC7B9}"/>
                  </a:ext>
                </a:extLst>
              </p:cNvPr>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83" name="Group 342">
            <a:extLst>
              <a:ext uri="{FF2B5EF4-FFF2-40B4-BE49-F238E27FC236}">
                <a16:creationId xmlns:a16="http://schemas.microsoft.com/office/drawing/2014/main" id="{D4084DC5-ACE0-4D15-92CD-EC35F3B3380F}"/>
              </a:ext>
            </a:extLst>
          </p:cNvPr>
          <p:cNvGrpSpPr>
            <a:grpSpLocks/>
          </p:cNvGrpSpPr>
          <p:nvPr/>
        </p:nvGrpSpPr>
        <p:grpSpPr bwMode="auto">
          <a:xfrm flipH="1">
            <a:off x="5379417" y="6460284"/>
            <a:ext cx="227013" cy="869950"/>
            <a:chOff x="1104" y="768"/>
            <a:chExt cx="143" cy="548"/>
          </a:xfrm>
        </p:grpSpPr>
        <p:sp>
          <p:nvSpPr>
            <p:cNvPr id="84" name="Line 343">
              <a:extLst>
                <a:ext uri="{FF2B5EF4-FFF2-40B4-BE49-F238E27FC236}">
                  <a16:creationId xmlns:a16="http://schemas.microsoft.com/office/drawing/2014/main" id="{5C1AC0F0-92E8-4093-B8D2-5C53991654B9}"/>
                </a:ext>
              </a:extLst>
            </p:cNvPr>
            <p:cNvSpPr>
              <a:spLocks noChangeShapeType="1"/>
            </p:cNvSpPr>
            <p:nvPr/>
          </p:nvSpPr>
          <p:spPr bwMode="auto">
            <a:xfrm>
              <a:off x="1111"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 name="Line 344">
              <a:extLst>
                <a:ext uri="{FF2B5EF4-FFF2-40B4-BE49-F238E27FC236}">
                  <a16:creationId xmlns:a16="http://schemas.microsoft.com/office/drawing/2014/main" id="{11C2FB73-954F-432D-9EB5-AE117C3572C6}"/>
                </a:ext>
              </a:extLst>
            </p:cNvPr>
            <p:cNvSpPr>
              <a:spLocks noChangeShapeType="1"/>
            </p:cNvSpPr>
            <p:nvPr/>
          </p:nvSpPr>
          <p:spPr bwMode="auto">
            <a:xfrm>
              <a:off x="1236"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6" name="Group 345">
              <a:extLst>
                <a:ext uri="{FF2B5EF4-FFF2-40B4-BE49-F238E27FC236}">
                  <a16:creationId xmlns:a16="http://schemas.microsoft.com/office/drawing/2014/main" id="{94856B8D-6D2F-4FCE-9434-B1284C16C0C9}"/>
                </a:ext>
              </a:extLst>
            </p:cNvPr>
            <p:cNvGrpSpPr>
              <a:grpSpLocks/>
            </p:cNvGrpSpPr>
            <p:nvPr/>
          </p:nvGrpSpPr>
          <p:grpSpPr bwMode="auto">
            <a:xfrm>
              <a:off x="1104" y="768"/>
              <a:ext cx="143" cy="369"/>
              <a:chOff x="1104" y="768"/>
              <a:chExt cx="143" cy="369"/>
            </a:xfrm>
          </p:grpSpPr>
          <p:sp>
            <p:nvSpPr>
              <p:cNvPr id="87" name="Freeform 346">
                <a:extLst>
                  <a:ext uri="{FF2B5EF4-FFF2-40B4-BE49-F238E27FC236}">
                    <a16:creationId xmlns:a16="http://schemas.microsoft.com/office/drawing/2014/main" id="{BE881FCC-6708-491D-96FA-5A57DD333846}"/>
                  </a:ext>
                </a:extLst>
              </p:cNvPr>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88" name="Freeform 347">
                <a:extLst>
                  <a:ext uri="{FF2B5EF4-FFF2-40B4-BE49-F238E27FC236}">
                    <a16:creationId xmlns:a16="http://schemas.microsoft.com/office/drawing/2014/main" id="{3B8B1C5B-30C7-45F1-9E3D-AFD00FB40C46}"/>
                  </a:ext>
                </a:extLst>
              </p:cNvPr>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89" name="Group 380">
            <a:extLst>
              <a:ext uri="{FF2B5EF4-FFF2-40B4-BE49-F238E27FC236}">
                <a16:creationId xmlns:a16="http://schemas.microsoft.com/office/drawing/2014/main" id="{70620D3E-64F5-4AB2-8D25-02308B09B787}"/>
              </a:ext>
            </a:extLst>
          </p:cNvPr>
          <p:cNvGrpSpPr>
            <a:grpSpLocks/>
          </p:cNvGrpSpPr>
          <p:nvPr/>
        </p:nvGrpSpPr>
        <p:grpSpPr bwMode="auto">
          <a:xfrm>
            <a:off x="2529999" y="4479286"/>
            <a:ext cx="228600" cy="862013"/>
            <a:chOff x="1680" y="768"/>
            <a:chExt cx="144" cy="543"/>
          </a:xfrm>
        </p:grpSpPr>
        <p:sp>
          <p:nvSpPr>
            <p:cNvPr id="90" name="Line 381">
              <a:extLst>
                <a:ext uri="{FF2B5EF4-FFF2-40B4-BE49-F238E27FC236}">
                  <a16:creationId xmlns:a16="http://schemas.microsoft.com/office/drawing/2014/main" id="{9D96BED6-8A07-498A-9727-7103836AD0FD}"/>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Line 382">
              <a:extLst>
                <a:ext uri="{FF2B5EF4-FFF2-40B4-BE49-F238E27FC236}">
                  <a16:creationId xmlns:a16="http://schemas.microsoft.com/office/drawing/2014/main" id="{50391819-0060-491D-A65C-24DD90E93D39}"/>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2" name="Group 383">
              <a:extLst>
                <a:ext uri="{FF2B5EF4-FFF2-40B4-BE49-F238E27FC236}">
                  <a16:creationId xmlns:a16="http://schemas.microsoft.com/office/drawing/2014/main" id="{AAAAE754-8093-433E-BBDC-0E025DB494D0}"/>
                </a:ext>
              </a:extLst>
            </p:cNvPr>
            <p:cNvGrpSpPr>
              <a:grpSpLocks/>
            </p:cNvGrpSpPr>
            <p:nvPr/>
          </p:nvGrpSpPr>
          <p:grpSpPr bwMode="auto">
            <a:xfrm>
              <a:off x="1680" y="768"/>
              <a:ext cx="144" cy="364"/>
              <a:chOff x="1680" y="768"/>
              <a:chExt cx="144" cy="364"/>
            </a:xfrm>
          </p:grpSpPr>
          <p:sp>
            <p:nvSpPr>
              <p:cNvPr id="93" name="Freeform 384">
                <a:extLst>
                  <a:ext uri="{FF2B5EF4-FFF2-40B4-BE49-F238E27FC236}">
                    <a16:creationId xmlns:a16="http://schemas.microsoft.com/office/drawing/2014/main" id="{8621B289-FDCB-41B2-8BC3-EC31327332CA}"/>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94" name="Freeform 385">
                <a:extLst>
                  <a:ext uri="{FF2B5EF4-FFF2-40B4-BE49-F238E27FC236}">
                    <a16:creationId xmlns:a16="http://schemas.microsoft.com/office/drawing/2014/main" id="{2CD6FF89-F171-4785-A20B-0D7A5EDBD785}"/>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95" name="Freeform 386">
                <a:extLst>
                  <a:ext uri="{FF2B5EF4-FFF2-40B4-BE49-F238E27FC236}">
                    <a16:creationId xmlns:a16="http://schemas.microsoft.com/office/drawing/2014/main" id="{979247E0-9A73-4FBE-A56C-23E70A549553}"/>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96" name="Group 387">
            <a:extLst>
              <a:ext uri="{FF2B5EF4-FFF2-40B4-BE49-F238E27FC236}">
                <a16:creationId xmlns:a16="http://schemas.microsoft.com/office/drawing/2014/main" id="{0AFE8DB9-D4D1-4955-9C71-24A973C857D7}"/>
              </a:ext>
            </a:extLst>
          </p:cNvPr>
          <p:cNvGrpSpPr>
            <a:grpSpLocks/>
          </p:cNvGrpSpPr>
          <p:nvPr/>
        </p:nvGrpSpPr>
        <p:grpSpPr bwMode="auto">
          <a:xfrm flipH="1">
            <a:off x="4886866" y="6701819"/>
            <a:ext cx="228600" cy="862013"/>
            <a:chOff x="1680" y="768"/>
            <a:chExt cx="144" cy="543"/>
          </a:xfrm>
        </p:grpSpPr>
        <p:sp>
          <p:nvSpPr>
            <p:cNvPr id="97" name="Line 388">
              <a:extLst>
                <a:ext uri="{FF2B5EF4-FFF2-40B4-BE49-F238E27FC236}">
                  <a16:creationId xmlns:a16="http://schemas.microsoft.com/office/drawing/2014/main" id="{CF9A1B77-10BD-4719-B4C5-96E6DDB6863B}"/>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89">
              <a:extLst>
                <a:ext uri="{FF2B5EF4-FFF2-40B4-BE49-F238E27FC236}">
                  <a16:creationId xmlns:a16="http://schemas.microsoft.com/office/drawing/2014/main" id="{F107B9BA-7069-4BC7-9D65-55D957F67E25}"/>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 name="Group 390">
              <a:extLst>
                <a:ext uri="{FF2B5EF4-FFF2-40B4-BE49-F238E27FC236}">
                  <a16:creationId xmlns:a16="http://schemas.microsoft.com/office/drawing/2014/main" id="{3807D7FD-44A8-41D9-AB59-E6BC8B41281B}"/>
                </a:ext>
              </a:extLst>
            </p:cNvPr>
            <p:cNvGrpSpPr>
              <a:grpSpLocks/>
            </p:cNvGrpSpPr>
            <p:nvPr/>
          </p:nvGrpSpPr>
          <p:grpSpPr bwMode="auto">
            <a:xfrm>
              <a:off x="1680" y="768"/>
              <a:ext cx="144" cy="364"/>
              <a:chOff x="1680" y="768"/>
              <a:chExt cx="144" cy="364"/>
            </a:xfrm>
          </p:grpSpPr>
          <p:sp>
            <p:nvSpPr>
              <p:cNvPr id="100" name="Freeform 391">
                <a:extLst>
                  <a:ext uri="{FF2B5EF4-FFF2-40B4-BE49-F238E27FC236}">
                    <a16:creationId xmlns:a16="http://schemas.microsoft.com/office/drawing/2014/main" id="{8057EC51-CA3E-485E-869F-AB6B01FA8A6B}"/>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01" name="Freeform 392">
                <a:extLst>
                  <a:ext uri="{FF2B5EF4-FFF2-40B4-BE49-F238E27FC236}">
                    <a16:creationId xmlns:a16="http://schemas.microsoft.com/office/drawing/2014/main" id="{54F0789A-97A8-453F-B97B-2ABD34757593}"/>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102" name="Freeform 393">
                <a:extLst>
                  <a:ext uri="{FF2B5EF4-FFF2-40B4-BE49-F238E27FC236}">
                    <a16:creationId xmlns:a16="http://schemas.microsoft.com/office/drawing/2014/main" id="{A971F91E-CCDD-4CA0-AF52-FD1A0AE71F16}"/>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03" name="Group 491">
            <a:extLst>
              <a:ext uri="{FF2B5EF4-FFF2-40B4-BE49-F238E27FC236}">
                <a16:creationId xmlns:a16="http://schemas.microsoft.com/office/drawing/2014/main" id="{02477233-1E83-4DC6-81C6-ED330ECBA655}"/>
              </a:ext>
            </a:extLst>
          </p:cNvPr>
          <p:cNvGrpSpPr>
            <a:grpSpLocks/>
          </p:cNvGrpSpPr>
          <p:nvPr/>
        </p:nvGrpSpPr>
        <p:grpSpPr bwMode="auto">
          <a:xfrm flipH="1">
            <a:off x="5418315" y="7582793"/>
            <a:ext cx="198438" cy="984250"/>
            <a:chOff x="1799" y="2184"/>
            <a:chExt cx="125" cy="620"/>
          </a:xfrm>
        </p:grpSpPr>
        <p:grpSp>
          <p:nvGrpSpPr>
            <p:cNvPr id="104" name="Group 492">
              <a:extLst>
                <a:ext uri="{FF2B5EF4-FFF2-40B4-BE49-F238E27FC236}">
                  <a16:creationId xmlns:a16="http://schemas.microsoft.com/office/drawing/2014/main" id="{2DB90587-911E-401E-B9F6-258F7B4F71B9}"/>
                </a:ext>
              </a:extLst>
            </p:cNvPr>
            <p:cNvGrpSpPr>
              <a:grpSpLocks/>
            </p:cNvGrpSpPr>
            <p:nvPr/>
          </p:nvGrpSpPr>
          <p:grpSpPr bwMode="auto">
            <a:xfrm>
              <a:off x="1800" y="2184"/>
              <a:ext cx="123" cy="327"/>
              <a:chOff x="1598" y="2410"/>
              <a:chExt cx="125" cy="327"/>
            </a:xfrm>
          </p:grpSpPr>
          <p:sp>
            <p:nvSpPr>
              <p:cNvPr id="109" name="Freeform 493">
                <a:extLst>
                  <a:ext uri="{FF2B5EF4-FFF2-40B4-BE49-F238E27FC236}">
                    <a16:creationId xmlns:a16="http://schemas.microsoft.com/office/drawing/2014/main" id="{EB22767A-AA91-44C3-A0B9-9BC5C2F2F524}"/>
                  </a:ext>
                </a:extLst>
              </p:cNvPr>
              <p:cNvSpPr>
                <a:spLocks/>
              </p:cNvSpPr>
              <p:nvPr/>
            </p:nvSpPr>
            <p:spPr bwMode="auto">
              <a:xfrm>
                <a:off x="1598" y="2410"/>
                <a:ext cx="125" cy="327"/>
              </a:xfrm>
              <a:custGeom>
                <a:avLst/>
                <a:gdLst>
                  <a:gd name="T0" fmla="*/ 1 w 173"/>
                  <a:gd name="T1" fmla="*/ 3 h 375"/>
                  <a:gd name="T2" fmla="*/ 1 w 173"/>
                  <a:gd name="T3" fmla="*/ 0 h 375"/>
                  <a:gd name="T4" fmla="*/ 1 w 173"/>
                  <a:gd name="T5" fmla="*/ 4 h 375"/>
                  <a:gd name="T6" fmla="*/ 1 w 173"/>
                  <a:gd name="T7" fmla="*/ 4 h 375"/>
                  <a:gd name="T8" fmla="*/ 1 w 173"/>
                  <a:gd name="T9" fmla="*/ 6 h 375"/>
                  <a:gd name="T10" fmla="*/ 1 w 173"/>
                  <a:gd name="T11" fmla="*/ 18 h 375"/>
                  <a:gd name="T12" fmla="*/ 1 w 173"/>
                  <a:gd name="T13" fmla="*/ 22 h 375"/>
                  <a:gd name="T14" fmla="*/ 1 w 173"/>
                  <a:gd name="T15" fmla="*/ 24 h 375"/>
                  <a:gd name="T16" fmla="*/ 0 w 173"/>
                  <a:gd name="T17" fmla="*/ 21 h 375"/>
                  <a:gd name="T18" fmla="*/ 0 w 173"/>
                  <a:gd name="T19" fmla="*/ 9 h 375"/>
                  <a:gd name="T20" fmla="*/ 1 w 173"/>
                  <a:gd name="T21" fmla="*/ 6 h 375"/>
                  <a:gd name="T22" fmla="*/ 1 w 173"/>
                  <a:gd name="T23" fmla="*/ 6 h 375"/>
                  <a:gd name="T24" fmla="*/ 1 w 173"/>
                  <a:gd name="T25" fmla="*/ 3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10" name="Freeform 494">
                <a:extLst>
                  <a:ext uri="{FF2B5EF4-FFF2-40B4-BE49-F238E27FC236}">
                    <a16:creationId xmlns:a16="http://schemas.microsoft.com/office/drawing/2014/main" id="{A14A6B7C-CA95-4163-A402-815BF5E8D67E}"/>
                  </a:ext>
                </a:extLst>
              </p:cNvPr>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105" name="Group 495">
              <a:extLst>
                <a:ext uri="{FF2B5EF4-FFF2-40B4-BE49-F238E27FC236}">
                  <a16:creationId xmlns:a16="http://schemas.microsoft.com/office/drawing/2014/main" id="{C754A818-E705-4EBB-93DB-4ED7652CEACC}"/>
                </a:ext>
              </a:extLst>
            </p:cNvPr>
            <p:cNvGrpSpPr>
              <a:grpSpLocks/>
            </p:cNvGrpSpPr>
            <p:nvPr/>
          </p:nvGrpSpPr>
          <p:grpSpPr bwMode="auto">
            <a:xfrm>
              <a:off x="1799" y="2316"/>
              <a:ext cx="125" cy="488"/>
              <a:chOff x="1425" y="2304"/>
              <a:chExt cx="173" cy="560"/>
            </a:xfrm>
          </p:grpSpPr>
          <p:sp>
            <p:nvSpPr>
              <p:cNvPr id="106" name="Line 496">
                <a:extLst>
                  <a:ext uri="{FF2B5EF4-FFF2-40B4-BE49-F238E27FC236}">
                    <a16:creationId xmlns:a16="http://schemas.microsoft.com/office/drawing/2014/main" id="{5E2EAAB9-2035-4ABF-A965-6DB19E9F8746}"/>
                  </a:ext>
                </a:extLst>
              </p:cNvPr>
              <p:cNvSpPr>
                <a:spLocks noChangeShapeType="1"/>
              </p:cNvSpPr>
              <p:nvPr/>
            </p:nvSpPr>
            <p:spPr bwMode="auto">
              <a:xfrm>
                <a:off x="1434" y="2609"/>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497">
                <a:extLst>
                  <a:ext uri="{FF2B5EF4-FFF2-40B4-BE49-F238E27FC236}">
                    <a16:creationId xmlns:a16="http://schemas.microsoft.com/office/drawing/2014/main" id="{73BB06E4-ECFB-4E1B-BD7A-F4841F96219E}"/>
                  </a:ext>
                </a:extLst>
              </p:cNvPr>
              <p:cNvSpPr>
                <a:spLocks noChangeShapeType="1"/>
              </p:cNvSpPr>
              <p:nvPr/>
            </p:nvSpPr>
            <p:spPr bwMode="auto">
              <a:xfrm>
                <a:off x="1589" y="2567"/>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Freeform 498">
                <a:extLst>
                  <a:ext uri="{FF2B5EF4-FFF2-40B4-BE49-F238E27FC236}">
                    <a16:creationId xmlns:a16="http://schemas.microsoft.com/office/drawing/2014/main" id="{4D3FB3FB-C295-44EA-B3C0-98D126A47B16}"/>
                  </a:ext>
                </a:extLst>
              </p:cNvPr>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grpSp>
        <p:nvGrpSpPr>
          <p:cNvPr id="115" name="Group 288">
            <a:extLst>
              <a:ext uri="{FF2B5EF4-FFF2-40B4-BE49-F238E27FC236}">
                <a16:creationId xmlns:a16="http://schemas.microsoft.com/office/drawing/2014/main" id="{43BFC149-DA71-4DF4-B73A-4F5EFD93B10D}"/>
              </a:ext>
            </a:extLst>
          </p:cNvPr>
          <p:cNvGrpSpPr>
            <a:grpSpLocks/>
          </p:cNvGrpSpPr>
          <p:nvPr/>
        </p:nvGrpSpPr>
        <p:grpSpPr bwMode="auto">
          <a:xfrm>
            <a:off x="5122225" y="4457830"/>
            <a:ext cx="222250" cy="858838"/>
            <a:chOff x="384" y="816"/>
            <a:chExt cx="140" cy="541"/>
          </a:xfrm>
        </p:grpSpPr>
        <p:sp>
          <p:nvSpPr>
            <p:cNvPr id="116" name="Line 289">
              <a:extLst>
                <a:ext uri="{FF2B5EF4-FFF2-40B4-BE49-F238E27FC236}">
                  <a16:creationId xmlns:a16="http://schemas.microsoft.com/office/drawing/2014/main" id="{1AB6B351-8A5F-434C-8FDF-95113D579D45}"/>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 name="Line 290">
              <a:extLst>
                <a:ext uri="{FF2B5EF4-FFF2-40B4-BE49-F238E27FC236}">
                  <a16:creationId xmlns:a16="http://schemas.microsoft.com/office/drawing/2014/main" id="{E265D068-BCB3-4116-8EF6-EAAFEDE1528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Freeform 291">
              <a:extLst>
                <a:ext uri="{FF2B5EF4-FFF2-40B4-BE49-F238E27FC236}">
                  <a16:creationId xmlns:a16="http://schemas.microsoft.com/office/drawing/2014/main" id="{6FEC605F-1560-442A-B7E9-DB216808BDD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24" name="TextBox 123">
            <a:extLst>
              <a:ext uri="{FF2B5EF4-FFF2-40B4-BE49-F238E27FC236}">
                <a16:creationId xmlns:a16="http://schemas.microsoft.com/office/drawing/2014/main" id="{A87A6FD7-AB7A-44D0-A228-6C04F3FF49C9}"/>
              </a:ext>
            </a:extLst>
          </p:cNvPr>
          <p:cNvSpPr txBox="1"/>
          <p:nvPr/>
        </p:nvSpPr>
        <p:spPr>
          <a:xfrm>
            <a:off x="5233350" y="4448861"/>
            <a:ext cx="533400" cy="369332"/>
          </a:xfrm>
          <a:prstGeom prst="rect">
            <a:avLst/>
          </a:prstGeom>
          <a:noFill/>
        </p:spPr>
        <p:txBody>
          <a:bodyPr wrap="square" rtlCol="0">
            <a:spAutoFit/>
          </a:bodyPr>
          <a:lstStyle/>
          <a:p>
            <a:r>
              <a:rPr lang="en-US" b="1" dirty="0"/>
              <a:t>T8</a:t>
            </a:r>
          </a:p>
        </p:txBody>
      </p:sp>
      <p:sp>
        <p:nvSpPr>
          <p:cNvPr id="125" name="TextBox 124">
            <a:extLst>
              <a:ext uri="{FF2B5EF4-FFF2-40B4-BE49-F238E27FC236}">
                <a16:creationId xmlns:a16="http://schemas.microsoft.com/office/drawing/2014/main" id="{991027B7-75DF-428A-BACF-A052963F7901}"/>
              </a:ext>
            </a:extLst>
          </p:cNvPr>
          <p:cNvSpPr txBox="1"/>
          <p:nvPr/>
        </p:nvSpPr>
        <p:spPr>
          <a:xfrm>
            <a:off x="2472027" y="5740781"/>
            <a:ext cx="533400" cy="369332"/>
          </a:xfrm>
          <a:prstGeom prst="rect">
            <a:avLst/>
          </a:prstGeom>
          <a:noFill/>
        </p:spPr>
        <p:txBody>
          <a:bodyPr wrap="square" rtlCol="0">
            <a:spAutoFit/>
          </a:bodyPr>
          <a:lstStyle/>
          <a:p>
            <a:r>
              <a:rPr lang="en-US" b="1" dirty="0"/>
              <a:t>T7</a:t>
            </a:r>
          </a:p>
        </p:txBody>
      </p:sp>
      <p:sp>
        <p:nvSpPr>
          <p:cNvPr id="126" name="TextBox 125">
            <a:extLst>
              <a:ext uri="{FF2B5EF4-FFF2-40B4-BE49-F238E27FC236}">
                <a16:creationId xmlns:a16="http://schemas.microsoft.com/office/drawing/2014/main" id="{C4E3B6BD-7CE9-432F-BA63-C17F5F19BD7A}"/>
              </a:ext>
            </a:extLst>
          </p:cNvPr>
          <p:cNvSpPr txBox="1"/>
          <p:nvPr/>
        </p:nvSpPr>
        <p:spPr>
          <a:xfrm>
            <a:off x="2019376" y="5104572"/>
            <a:ext cx="533400" cy="369332"/>
          </a:xfrm>
          <a:prstGeom prst="rect">
            <a:avLst/>
          </a:prstGeom>
          <a:noFill/>
        </p:spPr>
        <p:txBody>
          <a:bodyPr wrap="square" rtlCol="0">
            <a:spAutoFit/>
          </a:bodyPr>
          <a:lstStyle/>
          <a:p>
            <a:r>
              <a:rPr lang="en-US" b="1" dirty="0"/>
              <a:t>T6</a:t>
            </a:r>
          </a:p>
        </p:txBody>
      </p:sp>
      <p:sp>
        <p:nvSpPr>
          <p:cNvPr id="127" name="TextBox 126">
            <a:extLst>
              <a:ext uri="{FF2B5EF4-FFF2-40B4-BE49-F238E27FC236}">
                <a16:creationId xmlns:a16="http://schemas.microsoft.com/office/drawing/2014/main" id="{F644BA55-2ECB-47B3-BC38-89C9573EE0B8}"/>
              </a:ext>
            </a:extLst>
          </p:cNvPr>
          <p:cNvSpPr txBox="1"/>
          <p:nvPr/>
        </p:nvSpPr>
        <p:spPr>
          <a:xfrm>
            <a:off x="5590025" y="6283313"/>
            <a:ext cx="533400" cy="369332"/>
          </a:xfrm>
          <a:prstGeom prst="rect">
            <a:avLst/>
          </a:prstGeom>
          <a:noFill/>
        </p:spPr>
        <p:txBody>
          <a:bodyPr wrap="square" rtlCol="0">
            <a:spAutoFit/>
          </a:bodyPr>
          <a:lstStyle/>
          <a:p>
            <a:r>
              <a:rPr lang="en-US" b="1" dirty="0"/>
              <a:t>T5</a:t>
            </a:r>
          </a:p>
        </p:txBody>
      </p:sp>
      <p:sp>
        <p:nvSpPr>
          <p:cNvPr id="128" name="TextBox 127">
            <a:extLst>
              <a:ext uri="{FF2B5EF4-FFF2-40B4-BE49-F238E27FC236}">
                <a16:creationId xmlns:a16="http://schemas.microsoft.com/office/drawing/2014/main" id="{7A3C3FA8-317B-48CA-8B07-EF1883A3384E}"/>
              </a:ext>
            </a:extLst>
          </p:cNvPr>
          <p:cNvSpPr txBox="1"/>
          <p:nvPr/>
        </p:nvSpPr>
        <p:spPr>
          <a:xfrm>
            <a:off x="4818942" y="6383846"/>
            <a:ext cx="533400" cy="369332"/>
          </a:xfrm>
          <a:prstGeom prst="rect">
            <a:avLst/>
          </a:prstGeom>
          <a:noFill/>
        </p:spPr>
        <p:txBody>
          <a:bodyPr wrap="square" rtlCol="0">
            <a:spAutoFit/>
          </a:bodyPr>
          <a:lstStyle/>
          <a:p>
            <a:r>
              <a:rPr lang="en-US" b="1" dirty="0"/>
              <a:t>T4</a:t>
            </a:r>
          </a:p>
        </p:txBody>
      </p:sp>
      <p:sp>
        <p:nvSpPr>
          <p:cNvPr id="129" name="TextBox 128">
            <a:extLst>
              <a:ext uri="{FF2B5EF4-FFF2-40B4-BE49-F238E27FC236}">
                <a16:creationId xmlns:a16="http://schemas.microsoft.com/office/drawing/2014/main" id="{83E178DE-6660-4810-9ED5-218A966BA6E7}"/>
              </a:ext>
            </a:extLst>
          </p:cNvPr>
          <p:cNvSpPr txBox="1"/>
          <p:nvPr/>
        </p:nvSpPr>
        <p:spPr>
          <a:xfrm>
            <a:off x="1452509" y="6990744"/>
            <a:ext cx="533400" cy="369332"/>
          </a:xfrm>
          <a:prstGeom prst="rect">
            <a:avLst/>
          </a:prstGeom>
          <a:noFill/>
        </p:spPr>
        <p:txBody>
          <a:bodyPr wrap="square" rtlCol="0">
            <a:spAutoFit/>
          </a:bodyPr>
          <a:lstStyle/>
          <a:p>
            <a:r>
              <a:rPr lang="en-US" b="1" dirty="0"/>
              <a:t>T3</a:t>
            </a:r>
          </a:p>
        </p:txBody>
      </p:sp>
      <p:sp>
        <p:nvSpPr>
          <p:cNvPr id="130" name="TextBox 129">
            <a:extLst>
              <a:ext uri="{FF2B5EF4-FFF2-40B4-BE49-F238E27FC236}">
                <a16:creationId xmlns:a16="http://schemas.microsoft.com/office/drawing/2014/main" id="{CFF48D10-2258-4D13-B0E2-DF58F7E130E9}"/>
              </a:ext>
            </a:extLst>
          </p:cNvPr>
          <p:cNvSpPr txBox="1"/>
          <p:nvPr/>
        </p:nvSpPr>
        <p:spPr>
          <a:xfrm>
            <a:off x="5604168" y="7528305"/>
            <a:ext cx="533400" cy="369332"/>
          </a:xfrm>
          <a:prstGeom prst="rect">
            <a:avLst/>
          </a:prstGeom>
          <a:noFill/>
        </p:spPr>
        <p:txBody>
          <a:bodyPr wrap="square" rtlCol="0">
            <a:spAutoFit/>
          </a:bodyPr>
          <a:lstStyle/>
          <a:p>
            <a:r>
              <a:rPr lang="en-US" b="1" dirty="0"/>
              <a:t>T2</a:t>
            </a:r>
          </a:p>
        </p:txBody>
      </p:sp>
      <p:sp>
        <p:nvSpPr>
          <p:cNvPr id="131" name="TextBox 130">
            <a:extLst>
              <a:ext uri="{FF2B5EF4-FFF2-40B4-BE49-F238E27FC236}">
                <a16:creationId xmlns:a16="http://schemas.microsoft.com/office/drawing/2014/main" id="{39B5AC81-8671-42E9-B7FF-B8249F8CE8C3}"/>
              </a:ext>
            </a:extLst>
          </p:cNvPr>
          <p:cNvSpPr txBox="1"/>
          <p:nvPr/>
        </p:nvSpPr>
        <p:spPr>
          <a:xfrm>
            <a:off x="5591582" y="7842833"/>
            <a:ext cx="533400" cy="369332"/>
          </a:xfrm>
          <a:prstGeom prst="rect">
            <a:avLst/>
          </a:prstGeom>
          <a:noFill/>
        </p:spPr>
        <p:txBody>
          <a:bodyPr wrap="square" rtlCol="0">
            <a:spAutoFit/>
          </a:bodyPr>
          <a:lstStyle/>
          <a:p>
            <a:r>
              <a:rPr lang="en-US" b="1" dirty="0"/>
              <a:t>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18A7D-D69C-46CB-8726-7B3A62A84D2F}"/>
              </a:ext>
            </a:extLst>
          </p:cNvPr>
          <p:cNvSpPr txBox="1"/>
          <p:nvPr/>
        </p:nvSpPr>
        <p:spPr>
          <a:xfrm>
            <a:off x="2641937" y="533400"/>
            <a:ext cx="1518364" cy="369332"/>
          </a:xfrm>
          <a:prstGeom prst="rect">
            <a:avLst/>
          </a:prstGeom>
          <a:noFill/>
        </p:spPr>
        <p:txBody>
          <a:bodyPr wrap="none" rtlCol="0">
            <a:spAutoFit/>
          </a:bodyPr>
          <a:lstStyle/>
          <a:p>
            <a:r>
              <a:rPr lang="en-US" dirty="0"/>
              <a:t>Setup Notes:</a:t>
            </a:r>
          </a:p>
        </p:txBody>
      </p:sp>
      <p:sp>
        <p:nvSpPr>
          <p:cNvPr id="4" name="TextBox 3">
            <a:extLst>
              <a:ext uri="{FF2B5EF4-FFF2-40B4-BE49-F238E27FC236}">
                <a16:creationId xmlns:a16="http://schemas.microsoft.com/office/drawing/2014/main" id="{3E9175B9-40BD-4215-A611-B64FBDA1FEC3}"/>
              </a:ext>
            </a:extLst>
          </p:cNvPr>
          <p:cNvSpPr txBox="1"/>
          <p:nvPr/>
        </p:nvSpPr>
        <p:spPr>
          <a:xfrm>
            <a:off x="838199" y="1447800"/>
            <a:ext cx="5638800" cy="1643527"/>
          </a:xfrm>
          <a:prstGeom prst="rect">
            <a:avLst/>
          </a:prstGeom>
          <a:noFill/>
        </p:spPr>
        <p:txBody>
          <a:bodyPr wrap="square" rtlCol="0">
            <a:spAutoFit/>
          </a:bodyPr>
          <a:lstStyle/>
          <a:p>
            <a:r>
              <a:rPr lang="en-US" sz="1400" dirty="0"/>
              <a:t>The intention is to form a not-perfectly-straight hallway that’s no wider than 1 meter. It’s supposed to be tight. Additionally, more barricades will need to be set up to block vision of targets which are not to be shot from certain positions. Shooters may only see </a:t>
            </a:r>
            <a:r>
              <a:rPr lang="en-US" sz="1400" dirty="0">
                <a:latin typeface="Arial" charset="0"/>
                <a:ea typeface="ＭＳ Ｐゴシック" pitchFamily="-112" charset="-128"/>
                <a:cs typeface="Times New Roman" pitchFamily="-112" charset="0"/>
              </a:rPr>
              <a:t>T1&amp;T2 from P1, T3 from P2, T4&amp;T5 from P3, T6&amp;T7 from P4, T8 from P5, and T9 from P6.</a:t>
            </a:r>
          </a:p>
          <a:p>
            <a:endParaRPr lang="en-US" sz="1400" dirty="0"/>
          </a:p>
        </p:txBody>
      </p:sp>
      <p:sp>
        <p:nvSpPr>
          <p:cNvPr id="5" name="TextBox 4">
            <a:extLst>
              <a:ext uri="{FF2B5EF4-FFF2-40B4-BE49-F238E27FC236}">
                <a16:creationId xmlns:a16="http://schemas.microsoft.com/office/drawing/2014/main" id="{D3AA6171-88FD-460A-95A0-B1E6F403B46D}"/>
              </a:ext>
            </a:extLst>
          </p:cNvPr>
          <p:cNvSpPr txBox="1"/>
          <p:nvPr/>
        </p:nvSpPr>
        <p:spPr>
          <a:xfrm>
            <a:off x="2421492" y="3352800"/>
            <a:ext cx="2472215" cy="369332"/>
          </a:xfrm>
          <a:prstGeom prst="rect">
            <a:avLst/>
          </a:prstGeom>
          <a:noFill/>
        </p:spPr>
        <p:txBody>
          <a:bodyPr wrap="none" rtlCol="0">
            <a:spAutoFit/>
          </a:bodyPr>
          <a:lstStyle/>
          <a:p>
            <a:r>
              <a:rPr lang="en-US" dirty="0"/>
              <a:t>Target Requirements:</a:t>
            </a:r>
          </a:p>
        </p:txBody>
      </p:sp>
      <p:grpSp>
        <p:nvGrpSpPr>
          <p:cNvPr id="7" name="Group 29">
            <a:extLst>
              <a:ext uri="{FF2B5EF4-FFF2-40B4-BE49-F238E27FC236}">
                <a16:creationId xmlns:a16="http://schemas.microsoft.com/office/drawing/2014/main" id="{E21AF208-FC0B-4D26-A32B-D59C2BA2E66D}"/>
              </a:ext>
            </a:extLst>
          </p:cNvPr>
          <p:cNvGrpSpPr>
            <a:grpSpLocks/>
          </p:cNvGrpSpPr>
          <p:nvPr/>
        </p:nvGrpSpPr>
        <p:grpSpPr bwMode="auto">
          <a:xfrm>
            <a:off x="2522753" y="4151872"/>
            <a:ext cx="287338" cy="790575"/>
            <a:chOff x="528" y="240"/>
            <a:chExt cx="181" cy="498"/>
          </a:xfrm>
        </p:grpSpPr>
        <p:sp>
          <p:nvSpPr>
            <p:cNvPr id="8" name="Line 30">
              <a:extLst>
                <a:ext uri="{FF2B5EF4-FFF2-40B4-BE49-F238E27FC236}">
                  <a16:creationId xmlns:a16="http://schemas.microsoft.com/office/drawing/2014/main" id="{3A9238B8-E41C-4CC7-A140-0772D0024D3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31">
              <a:extLst>
                <a:ext uri="{FF2B5EF4-FFF2-40B4-BE49-F238E27FC236}">
                  <a16:creationId xmlns:a16="http://schemas.microsoft.com/office/drawing/2014/main" id="{1F19CCC3-F0D4-431A-BF53-3B901942AF8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Freeform 32">
              <a:extLst>
                <a:ext uri="{FF2B5EF4-FFF2-40B4-BE49-F238E27FC236}">
                  <a16:creationId xmlns:a16="http://schemas.microsoft.com/office/drawing/2014/main" id="{992FDAC5-BE44-4424-8A92-8BB292240D3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 name="Group 37">
            <a:extLst>
              <a:ext uri="{FF2B5EF4-FFF2-40B4-BE49-F238E27FC236}">
                <a16:creationId xmlns:a16="http://schemas.microsoft.com/office/drawing/2014/main" id="{6B38DC9F-A74A-4871-9C3F-A5D76E5371E2}"/>
              </a:ext>
            </a:extLst>
          </p:cNvPr>
          <p:cNvGrpSpPr>
            <a:grpSpLocks/>
          </p:cNvGrpSpPr>
          <p:nvPr/>
        </p:nvGrpSpPr>
        <p:grpSpPr bwMode="auto">
          <a:xfrm>
            <a:off x="2514600" y="7677150"/>
            <a:ext cx="285750" cy="781050"/>
            <a:chOff x="2496" y="2112"/>
            <a:chExt cx="181" cy="499"/>
          </a:xfrm>
        </p:grpSpPr>
        <p:sp>
          <p:nvSpPr>
            <p:cNvPr id="12" name="Line 38">
              <a:extLst>
                <a:ext uri="{FF2B5EF4-FFF2-40B4-BE49-F238E27FC236}">
                  <a16:creationId xmlns:a16="http://schemas.microsoft.com/office/drawing/2014/main" id="{2E114E8C-EF26-4D5D-9FD0-A7D8EB16B634}"/>
                </a:ext>
              </a:extLst>
            </p:cNvPr>
            <p:cNvSpPr>
              <a:spLocks noChangeShapeType="1"/>
            </p:cNvSpPr>
            <p:nvPr/>
          </p:nvSpPr>
          <p:spPr bwMode="auto">
            <a:xfrm>
              <a:off x="2503" y="2357"/>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9">
              <a:extLst>
                <a:ext uri="{FF2B5EF4-FFF2-40B4-BE49-F238E27FC236}">
                  <a16:creationId xmlns:a16="http://schemas.microsoft.com/office/drawing/2014/main" id="{CDE45B60-439E-4F29-958F-33A5F8C627AF}"/>
                </a:ext>
              </a:extLst>
            </p:cNvPr>
            <p:cNvSpPr>
              <a:spLocks noChangeShapeType="1"/>
            </p:cNvSpPr>
            <p:nvPr/>
          </p:nvSpPr>
          <p:spPr bwMode="auto">
            <a:xfrm>
              <a:off x="2672" y="2357"/>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 name="Group 40">
              <a:extLst>
                <a:ext uri="{FF2B5EF4-FFF2-40B4-BE49-F238E27FC236}">
                  <a16:creationId xmlns:a16="http://schemas.microsoft.com/office/drawing/2014/main" id="{407D0F50-6076-4F8D-9531-B095BA805998}"/>
                </a:ext>
              </a:extLst>
            </p:cNvPr>
            <p:cNvGrpSpPr>
              <a:grpSpLocks/>
            </p:cNvGrpSpPr>
            <p:nvPr/>
          </p:nvGrpSpPr>
          <p:grpSpPr bwMode="auto">
            <a:xfrm>
              <a:off x="2496" y="2112"/>
              <a:ext cx="181" cy="333"/>
              <a:chOff x="2496" y="2112"/>
              <a:chExt cx="181" cy="333"/>
            </a:xfrm>
          </p:grpSpPr>
          <p:sp>
            <p:nvSpPr>
              <p:cNvPr id="15" name="Freeform 41">
                <a:extLst>
                  <a:ext uri="{FF2B5EF4-FFF2-40B4-BE49-F238E27FC236}">
                    <a16:creationId xmlns:a16="http://schemas.microsoft.com/office/drawing/2014/main" id="{4E8B195F-415E-457C-8616-4FF25B05711A}"/>
                  </a:ext>
                </a:extLst>
              </p:cNvPr>
              <p:cNvSpPr>
                <a:spLocks/>
              </p:cNvSpPr>
              <p:nvPr/>
            </p:nvSpPr>
            <p:spPr bwMode="auto">
              <a:xfrm>
                <a:off x="2496" y="2112"/>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sp>
            <p:nvSpPr>
              <p:cNvPr id="16" name="Line 42">
                <a:extLst>
                  <a:ext uri="{FF2B5EF4-FFF2-40B4-BE49-F238E27FC236}">
                    <a16:creationId xmlns:a16="http://schemas.microsoft.com/office/drawing/2014/main" id="{2E7DBB8D-0B9B-4525-9286-AB5E565449FF}"/>
                  </a:ext>
                </a:extLst>
              </p:cNvPr>
              <p:cNvSpPr>
                <a:spLocks noChangeShapeType="1"/>
              </p:cNvSpPr>
              <p:nvPr/>
            </p:nvSpPr>
            <p:spPr bwMode="auto">
              <a:xfrm flipH="1">
                <a:off x="2532" y="2184"/>
                <a:ext cx="111" cy="2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3">
                <a:extLst>
                  <a:ext uri="{FF2B5EF4-FFF2-40B4-BE49-F238E27FC236}">
                    <a16:creationId xmlns:a16="http://schemas.microsoft.com/office/drawing/2014/main" id="{02F81214-2BED-4702-83AD-A309D34CB577}"/>
                  </a:ext>
                </a:extLst>
              </p:cNvPr>
              <p:cNvSpPr>
                <a:spLocks noChangeShapeType="1"/>
              </p:cNvSpPr>
              <p:nvPr/>
            </p:nvSpPr>
            <p:spPr bwMode="auto">
              <a:xfrm>
                <a:off x="2529" y="2186"/>
                <a:ext cx="113" cy="2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8" name="Group 44">
            <a:extLst>
              <a:ext uri="{FF2B5EF4-FFF2-40B4-BE49-F238E27FC236}">
                <a16:creationId xmlns:a16="http://schemas.microsoft.com/office/drawing/2014/main" id="{CD59A268-E97F-4747-ADA2-D572579E32B1}"/>
              </a:ext>
            </a:extLst>
          </p:cNvPr>
          <p:cNvGrpSpPr>
            <a:grpSpLocks/>
          </p:cNvGrpSpPr>
          <p:nvPr/>
        </p:nvGrpSpPr>
        <p:grpSpPr bwMode="auto">
          <a:xfrm>
            <a:off x="2528640" y="4990364"/>
            <a:ext cx="287338" cy="787400"/>
            <a:chOff x="1756" y="2113"/>
            <a:chExt cx="181" cy="499"/>
          </a:xfrm>
        </p:grpSpPr>
        <p:sp>
          <p:nvSpPr>
            <p:cNvPr id="19" name="Line 45">
              <a:extLst>
                <a:ext uri="{FF2B5EF4-FFF2-40B4-BE49-F238E27FC236}">
                  <a16:creationId xmlns:a16="http://schemas.microsoft.com/office/drawing/2014/main" id="{DB28F0F3-41C3-46D3-B1DB-17E6A690F32A}"/>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6">
              <a:extLst>
                <a:ext uri="{FF2B5EF4-FFF2-40B4-BE49-F238E27FC236}">
                  <a16:creationId xmlns:a16="http://schemas.microsoft.com/office/drawing/2014/main" id="{5F504F45-F600-4F60-92B3-08B39102D2C0}"/>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47">
              <a:extLst>
                <a:ext uri="{FF2B5EF4-FFF2-40B4-BE49-F238E27FC236}">
                  <a16:creationId xmlns:a16="http://schemas.microsoft.com/office/drawing/2014/main" id="{51448874-37FD-4310-9F39-07620448E10A}"/>
                </a:ext>
              </a:extLst>
            </p:cNvPr>
            <p:cNvGrpSpPr>
              <a:grpSpLocks/>
            </p:cNvGrpSpPr>
            <p:nvPr/>
          </p:nvGrpSpPr>
          <p:grpSpPr bwMode="auto">
            <a:xfrm>
              <a:off x="1756" y="2113"/>
              <a:ext cx="181" cy="333"/>
              <a:chOff x="1756" y="2113"/>
              <a:chExt cx="181" cy="333"/>
            </a:xfrm>
          </p:grpSpPr>
          <p:sp>
            <p:nvSpPr>
              <p:cNvPr id="22" name="Freeform 48">
                <a:extLst>
                  <a:ext uri="{FF2B5EF4-FFF2-40B4-BE49-F238E27FC236}">
                    <a16:creationId xmlns:a16="http://schemas.microsoft.com/office/drawing/2014/main" id="{856AB1CB-DD81-4C60-B2FA-CC3025528084}"/>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3" name="Freeform 49">
                <a:extLst>
                  <a:ext uri="{FF2B5EF4-FFF2-40B4-BE49-F238E27FC236}">
                    <a16:creationId xmlns:a16="http://schemas.microsoft.com/office/drawing/2014/main" id="{87D7DC9E-8106-49AA-8403-6D7E1B6B8F7F}"/>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4" name="Freeform 50">
                <a:extLst>
                  <a:ext uri="{FF2B5EF4-FFF2-40B4-BE49-F238E27FC236}">
                    <a16:creationId xmlns:a16="http://schemas.microsoft.com/office/drawing/2014/main" id="{3B974CEA-2BBA-4DE1-B7A1-7F226FD00A90}"/>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0" name="Group 170">
            <a:extLst>
              <a:ext uri="{FF2B5EF4-FFF2-40B4-BE49-F238E27FC236}">
                <a16:creationId xmlns:a16="http://schemas.microsoft.com/office/drawing/2014/main" id="{4AE28E11-2E3B-4FAE-85E4-CFC47527DDB0}"/>
              </a:ext>
            </a:extLst>
          </p:cNvPr>
          <p:cNvGrpSpPr>
            <a:grpSpLocks/>
          </p:cNvGrpSpPr>
          <p:nvPr/>
        </p:nvGrpSpPr>
        <p:grpSpPr bwMode="auto">
          <a:xfrm>
            <a:off x="2518528" y="6789473"/>
            <a:ext cx="288925" cy="787400"/>
            <a:chOff x="1008" y="2592"/>
            <a:chExt cx="182" cy="496"/>
          </a:xfrm>
        </p:grpSpPr>
        <p:sp>
          <p:nvSpPr>
            <p:cNvPr id="31" name="Line 171">
              <a:extLst>
                <a:ext uri="{FF2B5EF4-FFF2-40B4-BE49-F238E27FC236}">
                  <a16:creationId xmlns:a16="http://schemas.microsoft.com/office/drawing/2014/main" id="{B3E0EF04-3154-47A0-AF7D-46E4E779DDF0}"/>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72">
              <a:extLst>
                <a:ext uri="{FF2B5EF4-FFF2-40B4-BE49-F238E27FC236}">
                  <a16:creationId xmlns:a16="http://schemas.microsoft.com/office/drawing/2014/main" id="{787F2D9F-A109-422E-9236-BF708121A031}"/>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173">
              <a:extLst>
                <a:ext uri="{FF2B5EF4-FFF2-40B4-BE49-F238E27FC236}">
                  <a16:creationId xmlns:a16="http://schemas.microsoft.com/office/drawing/2014/main" id="{A9CD5B56-E29E-4A73-ABB6-F65BF839970A}"/>
                </a:ext>
              </a:extLst>
            </p:cNvPr>
            <p:cNvGrpSpPr>
              <a:grpSpLocks/>
            </p:cNvGrpSpPr>
            <p:nvPr/>
          </p:nvGrpSpPr>
          <p:grpSpPr bwMode="auto">
            <a:xfrm>
              <a:off x="1008" y="2592"/>
              <a:ext cx="182" cy="331"/>
              <a:chOff x="1008" y="2592"/>
              <a:chExt cx="182" cy="331"/>
            </a:xfrm>
          </p:grpSpPr>
          <p:sp>
            <p:nvSpPr>
              <p:cNvPr id="34" name="Freeform 174">
                <a:extLst>
                  <a:ext uri="{FF2B5EF4-FFF2-40B4-BE49-F238E27FC236}">
                    <a16:creationId xmlns:a16="http://schemas.microsoft.com/office/drawing/2014/main" id="{0BC7D818-6328-44AC-803C-40CE48CB7D44}"/>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35" name="Freeform 175">
                <a:extLst>
                  <a:ext uri="{FF2B5EF4-FFF2-40B4-BE49-F238E27FC236}">
                    <a16:creationId xmlns:a16="http://schemas.microsoft.com/office/drawing/2014/main" id="{381A9D94-5848-499D-B269-EC53BCF94873}"/>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63" name="TextBox 62">
            <a:extLst>
              <a:ext uri="{FF2B5EF4-FFF2-40B4-BE49-F238E27FC236}">
                <a16:creationId xmlns:a16="http://schemas.microsoft.com/office/drawing/2014/main" id="{5F4F07DA-348B-4D4A-873F-128D71E509A9}"/>
              </a:ext>
            </a:extLst>
          </p:cNvPr>
          <p:cNvSpPr txBox="1"/>
          <p:nvPr/>
        </p:nvSpPr>
        <p:spPr>
          <a:xfrm>
            <a:off x="2089793" y="4274263"/>
            <a:ext cx="2642775" cy="369332"/>
          </a:xfrm>
          <a:prstGeom prst="rect">
            <a:avLst/>
          </a:prstGeom>
          <a:noFill/>
        </p:spPr>
        <p:txBody>
          <a:bodyPr wrap="none" rtlCol="0">
            <a:spAutoFit/>
          </a:bodyPr>
          <a:lstStyle/>
          <a:p>
            <a:r>
              <a:rPr lang="en-US" dirty="0"/>
              <a:t>3x         Standard Target</a:t>
            </a:r>
          </a:p>
        </p:txBody>
      </p:sp>
      <p:sp>
        <p:nvSpPr>
          <p:cNvPr id="64" name="TextBox 63">
            <a:extLst>
              <a:ext uri="{FF2B5EF4-FFF2-40B4-BE49-F238E27FC236}">
                <a16:creationId xmlns:a16="http://schemas.microsoft.com/office/drawing/2014/main" id="{4280C205-7EB5-4A02-B4A0-B932A251544E}"/>
              </a:ext>
            </a:extLst>
          </p:cNvPr>
          <p:cNvSpPr txBox="1"/>
          <p:nvPr/>
        </p:nvSpPr>
        <p:spPr>
          <a:xfrm>
            <a:off x="2085618" y="5092282"/>
            <a:ext cx="2463303" cy="369332"/>
          </a:xfrm>
          <a:prstGeom prst="rect">
            <a:avLst/>
          </a:prstGeom>
          <a:noFill/>
        </p:spPr>
        <p:txBody>
          <a:bodyPr wrap="none" rtlCol="0">
            <a:spAutoFit/>
          </a:bodyPr>
          <a:lstStyle/>
          <a:p>
            <a:r>
              <a:rPr lang="en-US" dirty="0"/>
              <a:t>2x         Tuxedo Target</a:t>
            </a:r>
          </a:p>
        </p:txBody>
      </p:sp>
      <p:sp>
        <p:nvSpPr>
          <p:cNvPr id="76" name="TextBox 75">
            <a:extLst>
              <a:ext uri="{FF2B5EF4-FFF2-40B4-BE49-F238E27FC236}">
                <a16:creationId xmlns:a16="http://schemas.microsoft.com/office/drawing/2014/main" id="{F300728B-D02B-4B10-9C85-54A71C499CD2}"/>
              </a:ext>
            </a:extLst>
          </p:cNvPr>
          <p:cNvSpPr txBox="1"/>
          <p:nvPr/>
        </p:nvSpPr>
        <p:spPr>
          <a:xfrm>
            <a:off x="2085618" y="5989791"/>
            <a:ext cx="4810035" cy="369332"/>
          </a:xfrm>
          <a:prstGeom prst="rect">
            <a:avLst/>
          </a:prstGeom>
          <a:noFill/>
        </p:spPr>
        <p:txBody>
          <a:bodyPr wrap="none" rtlCol="0">
            <a:spAutoFit/>
          </a:bodyPr>
          <a:lstStyle/>
          <a:p>
            <a:r>
              <a:rPr lang="en-US" dirty="0"/>
              <a:t>1x         Stacked Standard &amp; Headshot Target</a:t>
            </a:r>
          </a:p>
        </p:txBody>
      </p:sp>
      <p:sp>
        <p:nvSpPr>
          <p:cNvPr id="77" name="TextBox 76">
            <a:extLst>
              <a:ext uri="{FF2B5EF4-FFF2-40B4-BE49-F238E27FC236}">
                <a16:creationId xmlns:a16="http://schemas.microsoft.com/office/drawing/2014/main" id="{DD4EF994-FAFD-46DB-B53C-4F4C0E0B5723}"/>
              </a:ext>
            </a:extLst>
          </p:cNvPr>
          <p:cNvSpPr txBox="1"/>
          <p:nvPr/>
        </p:nvSpPr>
        <p:spPr>
          <a:xfrm>
            <a:off x="2085618" y="6857285"/>
            <a:ext cx="2694071" cy="369332"/>
          </a:xfrm>
          <a:prstGeom prst="rect">
            <a:avLst/>
          </a:prstGeom>
          <a:noFill/>
        </p:spPr>
        <p:txBody>
          <a:bodyPr wrap="none" rtlCol="0">
            <a:spAutoFit/>
          </a:bodyPr>
          <a:lstStyle/>
          <a:p>
            <a:r>
              <a:rPr lang="en-US" dirty="0"/>
              <a:t>2x         Headshot Target</a:t>
            </a:r>
          </a:p>
        </p:txBody>
      </p:sp>
      <p:sp>
        <p:nvSpPr>
          <p:cNvPr id="84" name="TextBox 83">
            <a:extLst>
              <a:ext uri="{FF2B5EF4-FFF2-40B4-BE49-F238E27FC236}">
                <a16:creationId xmlns:a16="http://schemas.microsoft.com/office/drawing/2014/main" id="{786A0BB9-46AC-4D7B-B695-9B3778010BB2}"/>
              </a:ext>
            </a:extLst>
          </p:cNvPr>
          <p:cNvSpPr txBox="1"/>
          <p:nvPr/>
        </p:nvSpPr>
        <p:spPr>
          <a:xfrm>
            <a:off x="2085618" y="7745286"/>
            <a:ext cx="2172390" cy="369332"/>
          </a:xfrm>
          <a:prstGeom prst="rect">
            <a:avLst/>
          </a:prstGeom>
          <a:noFill/>
        </p:spPr>
        <p:txBody>
          <a:bodyPr wrap="none" rtlCol="0">
            <a:spAutoFit/>
          </a:bodyPr>
          <a:lstStyle/>
          <a:p>
            <a:r>
              <a:rPr lang="en-US" dirty="0"/>
              <a:t>2x         Non-Threat</a:t>
            </a:r>
          </a:p>
        </p:txBody>
      </p:sp>
      <p:grpSp>
        <p:nvGrpSpPr>
          <p:cNvPr id="53" name="Group 499">
            <a:extLst>
              <a:ext uri="{FF2B5EF4-FFF2-40B4-BE49-F238E27FC236}">
                <a16:creationId xmlns:a16="http://schemas.microsoft.com/office/drawing/2014/main" id="{B71094C8-C4BA-446F-9F9C-206D9D8757DF}"/>
              </a:ext>
            </a:extLst>
          </p:cNvPr>
          <p:cNvGrpSpPr>
            <a:grpSpLocks/>
          </p:cNvGrpSpPr>
          <p:nvPr/>
        </p:nvGrpSpPr>
        <p:grpSpPr bwMode="auto">
          <a:xfrm>
            <a:off x="2506662" y="5853927"/>
            <a:ext cx="293688" cy="965200"/>
            <a:chOff x="3504" y="1392"/>
            <a:chExt cx="185" cy="608"/>
          </a:xfrm>
        </p:grpSpPr>
        <p:grpSp>
          <p:nvGrpSpPr>
            <p:cNvPr id="54" name="Group 500">
              <a:extLst>
                <a:ext uri="{FF2B5EF4-FFF2-40B4-BE49-F238E27FC236}">
                  <a16:creationId xmlns:a16="http://schemas.microsoft.com/office/drawing/2014/main" id="{44B8DB71-6F6C-40A9-9377-15AAFA480C96}"/>
                </a:ext>
              </a:extLst>
            </p:cNvPr>
            <p:cNvGrpSpPr>
              <a:grpSpLocks/>
            </p:cNvGrpSpPr>
            <p:nvPr/>
          </p:nvGrpSpPr>
          <p:grpSpPr bwMode="auto">
            <a:xfrm>
              <a:off x="3504" y="1392"/>
              <a:ext cx="182" cy="608"/>
              <a:chOff x="3504" y="1392"/>
              <a:chExt cx="182" cy="608"/>
            </a:xfrm>
          </p:grpSpPr>
          <p:sp>
            <p:nvSpPr>
              <p:cNvPr id="56" name="Freeform 501">
                <a:extLst>
                  <a:ext uri="{FF2B5EF4-FFF2-40B4-BE49-F238E27FC236}">
                    <a16:creationId xmlns:a16="http://schemas.microsoft.com/office/drawing/2014/main" id="{F46A92E1-083B-4121-92CB-14C46AF536DC}"/>
                  </a:ext>
                </a:extLst>
              </p:cNvPr>
              <p:cNvSpPr>
                <a:spLocks/>
              </p:cNvSpPr>
              <p:nvPr/>
            </p:nvSpPr>
            <p:spPr bwMode="auto">
              <a:xfrm>
                <a:off x="3514" y="1636"/>
                <a:ext cx="1" cy="364"/>
              </a:xfrm>
              <a:custGeom>
                <a:avLst/>
                <a:gdLst>
                  <a:gd name="T0" fmla="*/ 1 w 1"/>
                  <a:gd name="T1" fmla="*/ 0 h 364"/>
                  <a:gd name="T2" fmla="*/ 0 w 1"/>
                  <a:gd name="T3" fmla="*/ 364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1" y="0"/>
                    </a:moveTo>
                    <a:lnTo>
                      <a:pt x="0" y="36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 name="Freeform 502">
                <a:extLst>
                  <a:ext uri="{FF2B5EF4-FFF2-40B4-BE49-F238E27FC236}">
                    <a16:creationId xmlns:a16="http://schemas.microsoft.com/office/drawing/2014/main" id="{73EEEABC-4479-4638-B6FB-BD336DD3990A}"/>
                  </a:ext>
                </a:extLst>
              </p:cNvPr>
              <p:cNvSpPr>
                <a:spLocks/>
              </p:cNvSpPr>
              <p:nvPr/>
            </p:nvSpPr>
            <p:spPr bwMode="auto">
              <a:xfrm>
                <a:off x="3678" y="1636"/>
                <a:ext cx="1" cy="360"/>
              </a:xfrm>
              <a:custGeom>
                <a:avLst/>
                <a:gdLst>
                  <a:gd name="T0" fmla="*/ 0 w 1"/>
                  <a:gd name="T1" fmla="*/ 0 h 360"/>
                  <a:gd name="T2" fmla="*/ 0 w 1"/>
                  <a:gd name="T3" fmla="*/ 36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8" name="Group 503">
                <a:extLst>
                  <a:ext uri="{FF2B5EF4-FFF2-40B4-BE49-F238E27FC236}">
                    <a16:creationId xmlns:a16="http://schemas.microsoft.com/office/drawing/2014/main" id="{8AFA7570-CDAD-4E04-AF0A-018197014E61}"/>
                  </a:ext>
                </a:extLst>
              </p:cNvPr>
              <p:cNvGrpSpPr>
                <a:grpSpLocks/>
              </p:cNvGrpSpPr>
              <p:nvPr/>
            </p:nvGrpSpPr>
            <p:grpSpPr bwMode="auto">
              <a:xfrm>
                <a:off x="3504" y="1392"/>
                <a:ext cx="182" cy="331"/>
                <a:chOff x="1008" y="2592"/>
                <a:chExt cx="182" cy="331"/>
              </a:xfrm>
            </p:grpSpPr>
            <p:sp>
              <p:nvSpPr>
                <p:cNvPr id="59" name="Freeform 504">
                  <a:extLst>
                    <a:ext uri="{FF2B5EF4-FFF2-40B4-BE49-F238E27FC236}">
                      <a16:creationId xmlns:a16="http://schemas.microsoft.com/office/drawing/2014/main" id="{7C6987A1-41B7-472B-8CB1-0F77B4564135}"/>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0" name="Freeform 505">
                  <a:extLst>
                    <a:ext uri="{FF2B5EF4-FFF2-40B4-BE49-F238E27FC236}">
                      <a16:creationId xmlns:a16="http://schemas.microsoft.com/office/drawing/2014/main" id="{AC938EB3-E470-4EE9-9CF2-E491DE928FEF}"/>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55" name="Freeform 506">
              <a:extLst>
                <a:ext uri="{FF2B5EF4-FFF2-40B4-BE49-F238E27FC236}">
                  <a16:creationId xmlns:a16="http://schemas.microsoft.com/office/drawing/2014/main" id="{E5BDCA76-DA17-49AD-9496-391FE518702A}"/>
                </a:ext>
              </a:extLst>
            </p:cNvPr>
            <p:cNvSpPr>
              <a:spLocks/>
            </p:cNvSpPr>
            <p:nvPr/>
          </p:nvSpPr>
          <p:spPr bwMode="auto">
            <a:xfrm>
              <a:off x="3508" y="150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Tree>
    <p:extLst>
      <p:ext uri="{BB962C8B-B14F-4D97-AF65-F5344CB8AC3E}">
        <p14:creationId xmlns:p14="http://schemas.microsoft.com/office/powerpoint/2010/main" val="40832548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1423</TotalTime>
  <Words>254</Words>
  <Application>Microsoft Office PowerPoint</Application>
  <PresentationFormat>Custom</PresentationFormat>
  <Paragraphs>49</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Calibri</vt:lpstr>
      <vt:lpstr>Times New Roman</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170</cp:revision>
  <dcterms:created xsi:type="dcterms:W3CDTF">2002-08-21T12:11:08Z</dcterms:created>
  <dcterms:modified xsi:type="dcterms:W3CDTF">2018-09-11T02:41:29Z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