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75" r:id="rId3"/>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14.09.2018</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2927-E34C-453D-917E-D17EE9DC7889}" type="slidenum">
              <a:rPr lang="en-US" altLang="en-US" smtClean="0"/>
              <a:pPr/>
              <a:t>2</a:t>
            </a:fld>
            <a:endParaRPr lang="en-US" altLang="en-US"/>
          </a:p>
        </p:txBody>
      </p:sp>
    </p:spTree>
    <p:extLst>
      <p:ext uri="{BB962C8B-B14F-4D97-AF65-F5344CB8AC3E}">
        <p14:creationId xmlns:p14="http://schemas.microsoft.com/office/powerpoint/2010/main" val="283889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Freeform 303">
            <a:extLst>
              <a:ext uri="{FF2B5EF4-FFF2-40B4-BE49-F238E27FC236}">
                <a16:creationId xmlns:a16="http://schemas.microsoft.com/office/drawing/2014/main" id="{B084FA10-C9F2-4E96-8B84-8387FCEC84BC}"/>
              </a:ext>
            </a:extLst>
          </p:cNvPr>
          <p:cNvSpPr>
            <a:spLocks/>
          </p:cNvSpPr>
          <p:nvPr/>
        </p:nvSpPr>
        <p:spPr bwMode="auto">
          <a:xfrm>
            <a:off x="2088838" y="5536130"/>
            <a:ext cx="1481120" cy="1239838"/>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aphicFrame>
        <p:nvGraphicFramePr>
          <p:cNvPr id="56" name="Group 29"/>
          <p:cNvGraphicFramePr>
            <a:graphicFrameLocks noGrp="1"/>
          </p:cNvGraphicFramePr>
          <p:nvPr>
            <p:extLst>
              <p:ext uri="{D42A27DB-BD31-4B8C-83A1-F6EECF244321}">
                <p14:modId xmlns:p14="http://schemas.microsoft.com/office/powerpoint/2010/main" val="399723309"/>
              </p:ext>
            </p:extLst>
          </p:nvPr>
        </p:nvGraphicFramePr>
        <p:xfrm>
          <a:off x="152400" y="152400"/>
          <a:ext cx="7010400" cy="383971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917391">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7</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Shooting on the Move is Hard</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Marcel Englmaier</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8752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These guys did you wrong. Show them who’s boss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41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Standing at P1, hands relaxed at sides. Pistol loaded and holstered.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17</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8 IDPA, 3 NT, 1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 PCC start with stock on belt, muzzle pointing at cone.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64307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start signal, engage PP1&amp;T1 from P1.</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Make your way to P2. On the way you are surprised by an assortment of threats. Engage either on the move or standing, shooter’s choice. From P2, engage any remaining targets.</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For Safety, PP1 may only be engaged from P1. Any engagement outside of P1 will result in a DQ</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a:off x="3810000" y="9144000"/>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3887512" y="9185182"/>
            <a:ext cx="533400" cy="369332"/>
          </a:xfrm>
          <a:prstGeom prst="rect">
            <a:avLst/>
          </a:prstGeom>
          <a:noFill/>
          <a:effectLst/>
        </p:spPr>
        <p:txBody>
          <a:bodyPr wrap="square" rtlCol="0">
            <a:spAutoFit/>
          </a:bodyPr>
          <a:lstStyle/>
          <a:p>
            <a:r>
              <a:rPr lang="en-US" b="1" dirty="0"/>
              <a:t>P1</a:t>
            </a:r>
          </a:p>
        </p:txBody>
      </p:sp>
      <p:sp>
        <p:nvSpPr>
          <p:cNvPr id="7" name="TextBox 6">
            <a:extLst>
              <a:ext uri="{FF2B5EF4-FFF2-40B4-BE49-F238E27FC236}">
                <a16:creationId xmlns:a16="http://schemas.microsoft.com/office/drawing/2014/main" id="{8229ABA5-3995-406B-BC0E-0912CF9192D3}"/>
              </a:ext>
            </a:extLst>
          </p:cNvPr>
          <p:cNvSpPr txBox="1"/>
          <p:nvPr/>
        </p:nvSpPr>
        <p:spPr>
          <a:xfrm>
            <a:off x="5577971" y="4425863"/>
            <a:ext cx="671512" cy="369332"/>
          </a:xfrm>
          <a:prstGeom prst="rect">
            <a:avLst/>
          </a:prstGeom>
          <a:noFill/>
        </p:spPr>
        <p:txBody>
          <a:bodyPr wrap="square" rtlCol="0">
            <a:spAutoFit/>
          </a:bodyPr>
          <a:lstStyle/>
          <a:p>
            <a:r>
              <a:rPr lang="en-US" b="1" dirty="0"/>
              <a:t>PP1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rfgc.org/files/patch.png">
            <a:extLst>
              <a:ext uri="{FF2B5EF4-FFF2-40B4-BE49-F238E27FC236}">
                <a16:creationId xmlns:a16="http://schemas.microsoft.com/office/drawing/2014/main" id="{156EFA39-1A0B-4256-86BF-A6696AF2A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381E0BD2-F461-4FAA-830E-2EB2CC5B9421}"/>
              </a:ext>
            </a:extLst>
          </p:cNvPr>
          <p:cNvGrpSpPr/>
          <p:nvPr/>
        </p:nvGrpSpPr>
        <p:grpSpPr>
          <a:xfrm>
            <a:off x="2362200" y="7467600"/>
            <a:ext cx="685800" cy="587829"/>
            <a:chOff x="166468" y="7843451"/>
            <a:chExt cx="685800" cy="587829"/>
          </a:xfrm>
        </p:grpSpPr>
        <p:grpSp>
          <p:nvGrpSpPr>
            <p:cNvPr id="18" name="Group 17">
              <a:extLst>
                <a:ext uri="{FF2B5EF4-FFF2-40B4-BE49-F238E27FC236}">
                  <a16:creationId xmlns:a16="http://schemas.microsoft.com/office/drawing/2014/main" id="{4764D8C9-83C6-44B4-BB7F-CCDA5998484A}"/>
                </a:ext>
              </a:extLst>
            </p:cNvPr>
            <p:cNvGrpSpPr/>
            <p:nvPr/>
          </p:nvGrpSpPr>
          <p:grpSpPr>
            <a:xfrm>
              <a:off x="381000" y="7843451"/>
              <a:ext cx="246270" cy="304469"/>
              <a:chOff x="439530" y="6246813"/>
              <a:chExt cx="339943" cy="567994"/>
            </a:xfrm>
          </p:grpSpPr>
          <p:sp>
            <p:nvSpPr>
              <p:cNvPr id="20" name="Isosceles Triangle 19">
                <a:extLst>
                  <a:ext uri="{FF2B5EF4-FFF2-40B4-BE49-F238E27FC236}">
                    <a16:creationId xmlns:a16="http://schemas.microsoft.com/office/drawing/2014/main" id="{74157C1F-EB02-45FF-AC01-2A5D6A169FB2}"/>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BA483E-34CC-4A66-A5B0-B320F9C13732}"/>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0BA0541-76AC-4BAD-AFF1-FBBC65C5E7AB}"/>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C0668FEB-6489-4448-B8A0-DAC2CBB46522}"/>
                </a:ext>
              </a:extLst>
            </p:cNvPr>
            <p:cNvSpPr txBox="1"/>
            <p:nvPr/>
          </p:nvSpPr>
          <p:spPr>
            <a:xfrm>
              <a:off x="166468" y="8092726"/>
              <a:ext cx="685800" cy="338554"/>
            </a:xfrm>
            <a:prstGeom prst="rect">
              <a:avLst/>
            </a:prstGeom>
            <a:noFill/>
          </p:spPr>
          <p:txBody>
            <a:bodyPr wrap="square" rtlCol="0">
              <a:spAutoFit/>
            </a:bodyPr>
            <a:lstStyle/>
            <a:p>
              <a:pPr algn="ctr"/>
              <a:r>
                <a:rPr lang="en-US" sz="800" b="1" dirty="0"/>
                <a:t>PCC Start cone</a:t>
              </a:r>
            </a:p>
          </p:txBody>
        </p:sp>
      </p:grpSp>
      <p:grpSp>
        <p:nvGrpSpPr>
          <p:cNvPr id="23" name="Group 170">
            <a:extLst>
              <a:ext uri="{FF2B5EF4-FFF2-40B4-BE49-F238E27FC236}">
                <a16:creationId xmlns:a16="http://schemas.microsoft.com/office/drawing/2014/main" id="{E25A36C5-2D64-4DBB-AD47-DD0D435D0E98}"/>
              </a:ext>
            </a:extLst>
          </p:cNvPr>
          <p:cNvGrpSpPr>
            <a:grpSpLocks/>
          </p:cNvGrpSpPr>
          <p:nvPr/>
        </p:nvGrpSpPr>
        <p:grpSpPr bwMode="auto">
          <a:xfrm>
            <a:off x="5029200" y="4439166"/>
            <a:ext cx="288925" cy="787400"/>
            <a:chOff x="1008" y="2592"/>
            <a:chExt cx="182" cy="496"/>
          </a:xfrm>
        </p:grpSpPr>
        <p:sp>
          <p:nvSpPr>
            <p:cNvPr id="24" name="Line 171">
              <a:extLst>
                <a:ext uri="{FF2B5EF4-FFF2-40B4-BE49-F238E27FC236}">
                  <a16:creationId xmlns:a16="http://schemas.microsoft.com/office/drawing/2014/main" id="{829C61C7-EA8B-4977-8AE4-8C15D94AAF06}"/>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72">
              <a:extLst>
                <a:ext uri="{FF2B5EF4-FFF2-40B4-BE49-F238E27FC236}">
                  <a16:creationId xmlns:a16="http://schemas.microsoft.com/office/drawing/2014/main" id="{96FE15C7-1A61-4F61-9849-3C7AA6363624}"/>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6" name="Group 173">
              <a:extLst>
                <a:ext uri="{FF2B5EF4-FFF2-40B4-BE49-F238E27FC236}">
                  <a16:creationId xmlns:a16="http://schemas.microsoft.com/office/drawing/2014/main" id="{C6B5D2B0-C5ED-44E0-B621-EE054F54E63E}"/>
                </a:ext>
              </a:extLst>
            </p:cNvPr>
            <p:cNvGrpSpPr>
              <a:grpSpLocks/>
            </p:cNvGrpSpPr>
            <p:nvPr/>
          </p:nvGrpSpPr>
          <p:grpSpPr bwMode="auto">
            <a:xfrm>
              <a:off x="1008" y="2592"/>
              <a:ext cx="182" cy="331"/>
              <a:chOff x="1008" y="2592"/>
              <a:chExt cx="182" cy="331"/>
            </a:xfrm>
          </p:grpSpPr>
          <p:sp>
            <p:nvSpPr>
              <p:cNvPr id="27" name="Freeform 174">
                <a:extLst>
                  <a:ext uri="{FF2B5EF4-FFF2-40B4-BE49-F238E27FC236}">
                    <a16:creationId xmlns:a16="http://schemas.microsoft.com/office/drawing/2014/main" id="{47563096-816A-4E7A-B2CD-61DE7250EB84}"/>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8" name="Freeform 175">
                <a:extLst>
                  <a:ext uri="{FF2B5EF4-FFF2-40B4-BE49-F238E27FC236}">
                    <a16:creationId xmlns:a16="http://schemas.microsoft.com/office/drawing/2014/main" id="{FED1420A-40A3-4255-80CB-1E6766F72B74}"/>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68" name="Group 292">
            <a:extLst>
              <a:ext uri="{FF2B5EF4-FFF2-40B4-BE49-F238E27FC236}">
                <a16:creationId xmlns:a16="http://schemas.microsoft.com/office/drawing/2014/main" id="{2B01A5AD-1534-46DF-AE26-CB81ABB4FD68}"/>
              </a:ext>
            </a:extLst>
          </p:cNvPr>
          <p:cNvGrpSpPr>
            <a:grpSpLocks/>
          </p:cNvGrpSpPr>
          <p:nvPr/>
        </p:nvGrpSpPr>
        <p:grpSpPr bwMode="auto">
          <a:xfrm flipH="1">
            <a:off x="1060951" y="5454503"/>
            <a:ext cx="222250" cy="858838"/>
            <a:chOff x="384" y="816"/>
            <a:chExt cx="140" cy="541"/>
          </a:xfrm>
        </p:grpSpPr>
        <p:sp>
          <p:nvSpPr>
            <p:cNvPr id="69" name="Line 293">
              <a:extLst>
                <a:ext uri="{FF2B5EF4-FFF2-40B4-BE49-F238E27FC236}">
                  <a16:creationId xmlns:a16="http://schemas.microsoft.com/office/drawing/2014/main" id="{6C68BE40-5EB0-473F-818D-DC8A4D90ADA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94">
              <a:extLst>
                <a:ext uri="{FF2B5EF4-FFF2-40B4-BE49-F238E27FC236}">
                  <a16:creationId xmlns:a16="http://schemas.microsoft.com/office/drawing/2014/main" id="{EBE984FE-DCE4-4440-BB2C-F90D2AC904DE}"/>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Freeform 295">
              <a:extLst>
                <a:ext uri="{FF2B5EF4-FFF2-40B4-BE49-F238E27FC236}">
                  <a16:creationId xmlns:a16="http://schemas.microsoft.com/office/drawing/2014/main" id="{97800228-C90F-44D1-970B-2357393ACBCD}"/>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72" name="Group 307">
            <a:extLst>
              <a:ext uri="{FF2B5EF4-FFF2-40B4-BE49-F238E27FC236}">
                <a16:creationId xmlns:a16="http://schemas.microsoft.com/office/drawing/2014/main" id="{9D2D2EA5-B595-4255-86C6-C875A3E648C7}"/>
              </a:ext>
            </a:extLst>
          </p:cNvPr>
          <p:cNvGrpSpPr>
            <a:grpSpLocks/>
          </p:cNvGrpSpPr>
          <p:nvPr/>
        </p:nvGrpSpPr>
        <p:grpSpPr bwMode="auto">
          <a:xfrm flipH="1">
            <a:off x="1976514" y="4639985"/>
            <a:ext cx="222250" cy="858838"/>
            <a:chOff x="528" y="1344"/>
            <a:chExt cx="140" cy="541"/>
          </a:xfrm>
        </p:grpSpPr>
        <p:grpSp>
          <p:nvGrpSpPr>
            <p:cNvPr id="73" name="Group 308">
              <a:extLst>
                <a:ext uri="{FF2B5EF4-FFF2-40B4-BE49-F238E27FC236}">
                  <a16:creationId xmlns:a16="http://schemas.microsoft.com/office/drawing/2014/main" id="{A7EE1ADA-8209-4034-84F5-B5254CCE4C51}"/>
                </a:ext>
              </a:extLst>
            </p:cNvPr>
            <p:cNvGrpSpPr>
              <a:grpSpLocks/>
            </p:cNvGrpSpPr>
            <p:nvPr/>
          </p:nvGrpSpPr>
          <p:grpSpPr bwMode="auto">
            <a:xfrm>
              <a:off x="528" y="1344"/>
              <a:ext cx="140" cy="541"/>
              <a:chOff x="366" y="1371"/>
              <a:chExt cx="140" cy="541"/>
            </a:xfrm>
          </p:grpSpPr>
          <p:sp>
            <p:nvSpPr>
              <p:cNvPr id="76" name="Line 309">
                <a:extLst>
                  <a:ext uri="{FF2B5EF4-FFF2-40B4-BE49-F238E27FC236}">
                    <a16:creationId xmlns:a16="http://schemas.microsoft.com/office/drawing/2014/main" id="{42F6478C-65AB-4568-AEB5-A4970F66D425}"/>
                  </a:ext>
                </a:extLst>
              </p:cNvPr>
              <p:cNvSpPr>
                <a:spLocks noChangeShapeType="1"/>
              </p:cNvSpPr>
              <p:nvPr/>
            </p:nvSpPr>
            <p:spPr bwMode="auto">
              <a:xfrm flipH="1">
                <a:off x="502" y="1664"/>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310">
                <a:extLst>
                  <a:ext uri="{FF2B5EF4-FFF2-40B4-BE49-F238E27FC236}">
                    <a16:creationId xmlns:a16="http://schemas.microsoft.com/office/drawing/2014/main" id="{BC91C5BF-F256-45F4-944A-65F75762C8D1}"/>
                  </a:ext>
                </a:extLst>
              </p:cNvPr>
              <p:cNvSpPr>
                <a:spLocks noChangeShapeType="1"/>
              </p:cNvSpPr>
              <p:nvPr/>
            </p:nvSpPr>
            <p:spPr bwMode="auto">
              <a:xfrm flipH="1">
                <a:off x="373" y="1626"/>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Freeform 311">
                <a:extLst>
                  <a:ext uri="{FF2B5EF4-FFF2-40B4-BE49-F238E27FC236}">
                    <a16:creationId xmlns:a16="http://schemas.microsoft.com/office/drawing/2014/main" id="{742D3DD2-DE68-4791-8962-D0E8702CD3A5}"/>
                  </a:ext>
                </a:extLst>
              </p:cNvPr>
              <p:cNvSpPr>
                <a:spLocks/>
              </p:cNvSpPr>
              <p:nvPr/>
            </p:nvSpPr>
            <p:spPr bwMode="auto">
              <a:xfrm flipH="1">
                <a:off x="366" y="1371"/>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sp>
          <p:nvSpPr>
            <p:cNvPr id="74" name="Line 312">
              <a:extLst>
                <a:ext uri="{FF2B5EF4-FFF2-40B4-BE49-F238E27FC236}">
                  <a16:creationId xmlns:a16="http://schemas.microsoft.com/office/drawing/2014/main" id="{5B2D26C2-4CB1-4F4E-BF9A-45C8621B5FE0}"/>
                </a:ext>
              </a:extLst>
            </p:cNvPr>
            <p:cNvSpPr>
              <a:spLocks noChangeShapeType="1"/>
            </p:cNvSpPr>
            <p:nvPr/>
          </p:nvSpPr>
          <p:spPr bwMode="auto">
            <a:xfrm flipH="1">
              <a:off x="546" y="1461"/>
              <a:ext cx="108"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313">
              <a:extLst>
                <a:ext uri="{FF2B5EF4-FFF2-40B4-BE49-F238E27FC236}">
                  <a16:creationId xmlns:a16="http://schemas.microsoft.com/office/drawing/2014/main" id="{E29905B3-2807-4B46-AF07-2DE7D76F11A0}"/>
                </a:ext>
              </a:extLst>
            </p:cNvPr>
            <p:cNvSpPr>
              <a:spLocks noChangeShapeType="1"/>
            </p:cNvSpPr>
            <p:nvPr/>
          </p:nvSpPr>
          <p:spPr bwMode="auto">
            <a:xfrm>
              <a:off x="546" y="1431"/>
              <a:ext cx="93" cy="2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 name="Group 324">
            <a:extLst>
              <a:ext uri="{FF2B5EF4-FFF2-40B4-BE49-F238E27FC236}">
                <a16:creationId xmlns:a16="http://schemas.microsoft.com/office/drawing/2014/main" id="{1892781B-452A-40B4-94E2-D78379F788FC}"/>
              </a:ext>
            </a:extLst>
          </p:cNvPr>
          <p:cNvGrpSpPr>
            <a:grpSpLocks/>
          </p:cNvGrpSpPr>
          <p:nvPr/>
        </p:nvGrpSpPr>
        <p:grpSpPr bwMode="auto">
          <a:xfrm>
            <a:off x="1172076" y="4186972"/>
            <a:ext cx="227013" cy="869950"/>
            <a:chOff x="912" y="768"/>
            <a:chExt cx="143" cy="548"/>
          </a:xfrm>
        </p:grpSpPr>
        <p:sp>
          <p:nvSpPr>
            <p:cNvPr id="80" name="Line 325">
              <a:extLst>
                <a:ext uri="{FF2B5EF4-FFF2-40B4-BE49-F238E27FC236}">
                  <a16:creationId xmlns:a16="http://schemas.microsoft.com/office/drawing/2014/main" id="{74CF2D25-9531-418A-8BC7-0E5EF3818692}"/>
                </a:ext>
              </a:extLst>
            </p:cNvPr>
            <p:cNvSpPr>
              <a:spLocks noChangeShapeType="1"/>
            </p:cNvSpPr>
            <p:nvPr/>
          </p:nvSpPr>
          <p:spPr bwMode="auto">
            <a:xfrm>
              <a:off x="919"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326">
              <a:extLst>
                <a:ext uri="{FF2B5EF4-FFF2-40B4-BE49-F238E27FC236}">
                  <a16:creationId xmlns:a16="http://schemas.microsoft.com/office/drawing/2014/main" id="{7CE4BE04-1006-47B8-BCD4-A5FB93D09C6B}"/>
                </a:ext>
              </a:extLst>
            </p:cNvPr>
            <p:cNvSpPr>
              <a:spLocks noChangeShapeType="1"/>
            </p:cNvSpPr>
            <p:nvPr/>
          </p:nvSpPr>
          <p:spPr bwMode="auto">
            <a:xfrm>
              <a:off x="1044"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 name="Group 327">
              <a:extLst>
                <a:ext uri="{FF2B5EF4-FFF2-40B4-BE49-F238E27FC236}">
                  <a16:creationId xmlns:a16="http://schemas.microsoft.com/office/drawing/2014/main" id="{097848C7-6EEF-4B1F-90E1-1D1A0D823037}"/>
                </a:ext>
              </a:extLst>
            </p:cNvPr>
            <p:cNvGrpSpPr>
              <a:grpSpLocks/>
            </p:cNvGrpSpPr>
            <p:nvPr/>
          </p:nvGrpSpPr>
          <p:grpSpPr bwMode="auto">
            <a:xfrm>
              <a:off x="912" y="768"/>
              <a:ext cx="143" cy="369"/>
              <a:chOff x="912" y="768"/>
              <a:chExt cx="143" cy="369"/>
            </a:xfrm>
          </p:grpSpPr>
          <p:sp>
            <p:nvSpPr>
              <p:cNvPr id="83" name="Freeform 328">
                <a:extLst>
                  <a:ext uri="{FF2B5EF4-FFF2-40B4-BE49-F238E27FC236}">
                    <a16:creationId xmlns:a16="http://schemas.microsoft.com/office/drawing/2014/main" id="{4FF7374E-4BC9-4A99-9F4A-AD2A985210AB}"/>
                  </a:ext>
                </a:extLst>
              </p:cNvPr>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84" name="Freeform 329">
                <a:extLst>
                  <a:ext uri="{FF2B5EF4-FFF2-40B4-BE49-F238E27FC236}">
                    <a16:creationId xmlns:a16="http://schemas.microsoft.com/office/drawing/2014/main" id="{1FE910AC-ABAA-4FC2-B017-5350E7CD2B09}"/>
                  </a:ext>
                </a:extLst>
              </p:cNvPr>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85" name="Group 356">
            <a:extLst>
              <a:ext uri="{FF2B5EF4-FFF2-40B4-BE49-F238E27FC236}">
                <a16:creationId xmlns:a16="http://schemas.microsoft.com/office/drawing/2014/main" id="{DD81A8E8-45AC-4409-87E2-68BCF3CB99EE}"/>
              </a:ext>
            </a:extLst>
          </p:cNvPr>
          <p:cNvGrpSpPr>
            <a:grpSpLocks/>
          </p:cNvGrpSpPr>
          <p:nvPr/>
        </p:nvGrpSpPr>
        <p:grpSpPr bwMode="auto">
          <a:xfrm>
            <a:off x="1666563" y="4963042"/>
            <a:ext cx="223838" cy="862012"/>
            <a:chOff x="1296" y="773"/>
            <a:chExt cx="141" cy="543"/>
          </a:xfrm>
        </p:grpSpPr>
        <p:sp>
          <p:nvSpPr>
            <p:cNvPr id="86" name="Line 357">
              <a:extLst>
                <a:ext uri="{FF2B5EF4-FFF2-40B4-BE49-F238E27FC236}">
                  <a16:creationId xmlns:a16="http://schemas.microsoft.com/office/drawing/2014/main" id="{B3DA3600-C5F6-4D77-A333-C3DF2F584025}"/>
                </a:ext>
              </a:extLst>
            </p:cNvPr>
            <p:cNvSpPr>
              <a:spLocks noChangeShapeType="1"/>
            </p:cNvSpPr>
            <p:nvPr/>
          </p:nvSpPr>
          <p:spPr bwMode="auto">
            <a:xfrm>
              <a:off x="1303"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Line 358">
              <a:extLst>
                <a:ext uri="{FF2B5EF4-FFF2-40B4-BE49-F238E27FC236}">
                  <a16:creationId xmlns:a16="http://schemas.microsoft.com/office/drawing/2014/main" id="{E1677D76-D471-4651-B104-5EEF68CBD4F7}"/>
                </a:ext>
              </a:extLst>
            </p:cNvPr>
            <p:cNvSpPr>
              <a:spLocks noChangeShapeType="1"/>
            </p:cNvSpPr>
            <p:nvPr/>
          </p:nvSpPr>
          <p:spPr bwMode="auto">
            <a:xfrm>
              <a:off x="1428"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8" name="Group 359">
              <a:extLst>
                <a:ext uri="{FF2B5EF4-FFF2-40B4-BE49-F238E27FC236}">
                  <a16:creationId xmlns:a16="http://schemas.microsoft.com/office/drawing/2014/main" id="{ABA10DDB-7023-47BD-8553-64CBC8F8078D}"/>
                </a:ext>
              </a:extLst>
            </p:cNvPr>
            <p:cNvGrpSpPr>
              <a:grpSpLocks/>
            </p:cNvGrpSpPr>
            <p:nvPr/>
          </p:nvGrpSpPr>
          <p:grpSpPr bwMode="auto">
            <a:xfrm>
              <a:off x="1296" y="773"/>
              <a:ext cx="141" cy="364"/>
              <a:chOff x="1296" y="773"/>
              <a:chExt cx="141" cy="364"/>
            </a:xfrm>
          </p:grpSpPr>
          <p:sp>
            <p:nvSpPr>
              <p:cNvPr id="89" name="Freeform 360">
                <a:extLst>
                  <a:ext uri="{FF2B5EF4-FFF2-40B4-BE49-F238E27FC236}">
                    <a16:creationId xmlns:a16="http://schemas.microsoft.com/office/drawing/2014/main" id="{1A86BF50-89EC-49B8-936B-9FBDA08B2913}"/>
                  </a:ext>
                </a:extLst>
              </p:cNvPr>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90" name="Freeform 361">
                <a:extLst>
                  <a:ext uri="{FF2B5EF4-FFF2-40B4-BE49-F238E27FC236}">
                    <a16:creationId xmlns:a16="http://schemas.microsoft.com/office/drawing/2014/main" id="{3194C104-3B79-43A9-AC91-021492C964DE}"/>
                  </a:ext>
                </a:extLst>
              </p:cNvPr>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91" name="Group 394">
            <a:extLst>
              <a:ext uri="{FF2B5EF4-FFF2-40B4-BE49-F238E27FC236}">
                <a16:creationId xmlns:a16="http://schemas.microsoft.com/office/drawing/2014/main" id="{384CE265-7110-4B9C-A16E-E4D8E61D8460}"/>
              </a:ext>
            </a:extLst>
          </p:cNvPr>
          <p:cNvGrpSpPr>
            <a:grpSpLocks/>
          </p:cNvGrpSpPr>
          <p:nvPr/>
        </p:nvGrpSpPr>
        <p:grpSpPr bwMode="auto">
          <a:xfrm>
            <a:off x="2392440" y="4297101"/>
            <a:ext cx="227013" cy="858838"/>
            <a:chOff x="1872" y="768"/>
            <a:chExt cx="143" cy="541"/>
          </a:xfrm>
        </p:grpSpPr>
        <p:sp>
          <p:nvSpPr>
            <p:cNvPr id="92" name="Line 395">
              <a:extLst>
                <a:ext uri="{FF2B5EF4-FFF2-40B4-BE49-F238E27FC236}">
                  <a16:creationId xmlns:a16="http://schemas.microsoft.com/office/drawing/2014/main" id="{D44068FB-E258-471E-9936-78880807D74A}"/>
                </a:ext>
              </a:extLst>
            </p:cNvPr>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396">
              <a:extLst>
                <a:ext uri="{FF2B5EF4-FFF2-40B4-BE49-F238E27FC236}">
                  <a16:creationId xmlns:a16="http://schemas.microsoft.com/office/drawing/2014/main" id="{16872CAE-3FE6-46C3-8441-6C2AF7BEE78B}"/>
                </a:ext>
              </a:extLst>
            </p:cNvPr>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4" name="Group 397">
              <a:extLst>
                <a:ext uri="{FF2B5EF4-FFF2-40B4-BE49-F238E27FC236}">
                  <a16:creationId xmlns:a16="http://schemas.microsoft.com/office/drawing/2014/main" id="{89CCF838-14DA-40B7-8228-F53FD7146AA3}"/>
                </a:ext>
              </a:extLst>
            </p:cNvPr>
            <p:cNvGrpSpPr>
              <a:grpSpLocks/>
            </p:cNvGrpSpPr>
            <p:nvPr/>
          </p:nvGrpSpPr>
          <p:grpSpPr bwMode="auto">
            <a:xfrm>
              <a:off x="1872" y="768"/>
              <a:ext cx="143" cy="366"/>
              <a:chOff x="1872" y="768"/>
              <a:chExt cx="143" cy="366"/>
            </a:xfrm>
          </p:grpSpPr>
          <p:sp>
            <p:nvSpPr>
              <p:cNvPr id="95" name="Freeform 398">
                <a:extLst>
                  <a:ext uri="{FF2B5EF4-FFF2-40B4-BE49-F238E27FC236}">
                    <a16:creationId xmlns:a16="http://schemas.microsoft.com/office/drawing/2014/main" id="{7CAC08EC-13C0-4A04-9E74-520E7872B28A}"/>
                  </a:ext>
                </a:extLst>
              </p:cNvPr>
              <p:cNvSpPr>
                <a:spLocks/>
              </p:cNvSpPr>
              <p:nvPr/>
            </p:nvSpPr>
            <p:spPr bwMode="auto">
              <a:xfrm>
                <a:off x="1872"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96" name="Freeform 399">
                <a:extLst>
                  <a:ext uri="{FF2B5EF4-FFF2-40B4-BE49-F238E27FC236}">
                    <a16:creationId xmlns:a16="http://schemas.microsoft.com/office/drawing/2014/main" id="{0154EE1F-8704-459D-96C1-59436F6E3377}"/>
                  </a:ext>
                </a:extLst>
              </p:cNvPr>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97" name="Group 296">
            <a:extLst>
              <a:ext uri="{FF2B5EF4-FFF2-40B4-BE49-F238E27FC236}">
                <a16:creationId xmlns:a16="http://schemas.microsoft.com/office/drawing/2014/main" id="{8D9261AB-C751-4BC5-89AF-46712E7AA8E5}"/>
              </a:ext>
            </a:extLst>
          </p:cNvPr>
          <p:cNvGrpSpPr>
            <a:grpSpLocks/>
          </p:cNvGrpSpPr>
          <p:nvPr/>
        </p:nvGrpSpPr>
        <p:grpSpPr bwMode="auto">
          <a:xfrm>
            <a:off x="3407807" y="5470665"/>
            <a:ext cx="238125" cy="2260600"/>
            <a:chOff x="1864" y="3138"/>
            <a:chExt cx="150" cy="1424"/>
          </a:xfrm>
        </p:grpSpPr>
        <p:sp>
          <p:nvSpPr>
            <p:cNvPr id="98" name="Freeform 297">
              <a:extLst>
                <a:ext uri="{FF2B5EF4-FFF2-40B4-BE49-F238E27FC236}">
                  <a16:creationId xmlns:a16="http://schemas.microsoft.com/office/drawing/2014/main" id="{386FA803-AABB-4D97-9C95-DF7ACA0C2F6F}"/>
                </a:ext>
              </a:extLst>
            </p:cNvPr>
            <p:cNvSpPr>
              <a:spLocks/>
            </p:cNvSpPr>
            <p:nvPr/>
          </p:nvSpPr>
          <p:spPr bwMode="auto">
            <a:xfrm flipH="1">
              <a:off x="1971" y="3138"/>
              <a:ext cx="43" cy="958"/>
            </a:xfrm>
            <a:custGeom>
              <a:avLst/>
              <a:gdLst>
                <a:gd name="T0" fmla="*/ 0 w 168"/>
                <a:gd name="T1" fmla="*/ 6 h 1194"/>
                <a:gd name="T2" fmla="*/ 0 w 168"/>
                <a:gd name="T3" fmla="*/ 0 h 1194"/>
                <a:gd name="T4" fmla="*/ 0 w 168"/>
                <a:gd name="T5" fmla="*/ 7 h 1194"/>
                <a:gd name="T6" fmla="*/ 0 w 168"/>
                <a:gd name="T7" fmla="*/ 14 h 1194"/>
                <a:gd name="T8" fmla="*/ 0 w 168"/>
                <a:gd name="T9" fmla="*/ 6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sp>
          <p:nvSpPr>
            <p:cNvPr id="99" name="Freeform 298">
              <a:extLst>
                <a:ext uri="{FF2B5EF4-FFF2-40B4-BE49-F238E27FC236}">
                  <a16:creationId xmlns:a16="http://schemas.microsoft.com/office/drawing/2014/main" id="{8142185A-7313-43DC-88BC-22D0D8FC386A}"/>
                </a:ext>
              </a:extLst>
            </p:cNvPr>
            <p:cNvSpPr>
              <a:spLocks/>
            </p:cNvSpPr>
            <p:nvPr/>
          </p:nvSpPr>
          <p:spPr bwMode="auto">
            <a:xfrm>
              <a:off x="1864" y="3543"/>
              <a:ext cx="150" cy="1019"/>
            </a:xfrm>
            <a:custGeom>
              <a:avLst/>
              <a:gdLst>
                <a:gd name="T0" fmla="*/ 0 w 168"/>
                <a:gd name="T1" fmla="*/ 20 h 1194"/>
                <a:gd name="T2" fmla="*/ 18 w 168"/>
                <a:gd name="T3" fmla="*/ 0 h 1194"/>
                <a:gd name="T4" fmla="*/ 18 w 168"/>
                <a:gd name="T5" fmla="*/ 26 h 1194"/>
                <a:gd name="T6" fmla="*/ 0 w 168"/>
                <a:gd name="T7" fmla="*/ 50 h 1194"/>
                <a:gd name="T8" fmla="*/ 0 w 168"/>
                <a:gd name="T9" fmla="*/ 20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grpSp>
      <p:grpSp>
        <p:nvGrpSpPr>
          <p:cNvPr id="100" name="Group 296">
            <a:extLst>
              <a:ext uri="{FF2B5EF4-FFF2-40B4-BE49-F238E27FC236}">
                <a16:creationId xmlns:a16="http://schemas.microsoft.com/office/drawing/2014/main" id="{57690390-BD2F-4553-8012-3D9C2F359FD3}"/>
              </a:ext>
            </a:extLst>
          </p:cNvPr>
          <p:cNvGrpSpPr>
            <a:grpSpLocks/>
          </p:cNvGrpSpPr>
          <p:nvPr/>
        </p:nvGrpSpPr>
        <p:grpSpPr bwMode="auto">
          <a:xfrm>
            <a:off x="3198076" y="7257424"/>
            <a:ext cx="238125" cy="2260600"/>
            <a:chOff x="1864" y="3138"/>
            <a:chExt cx="150" cy="1424"/>
          </a:xfrm>
        </p:grpSpPr>
        <p:sp>
          <p:nvSpPr>
            <p:cNvPr id="101" name="Freeform 297">
              <a:extLst>
                <a:ext uri="{FF2B5EF4-FFF2-40B4-BE49-F238E27FC236}">
                  <a16:creationId xmlns:a16="http://schemas.microsoft.com/office/drawing/2014/main" id="{749F7D95-6C8F-4BFB-ABBB-BA5EBF3B3A85}"/>
                </a:ext>
              </a:extLst>
            </p:cNvPr>
            <p:cNvSpPr>
              <a:spLocks/>
            </p:cNvSpPr>
            <p:nvPr/>
          </p:nvSpPr>
          <p:spPr bwMode="auto">
            <a:xfrm flipH="1">
              <a:off x="1971" y="3138"/>
              <a:ext cx="43" cy="958"/>
            </a:xfrm>
            <a:custGeom>
              <a:avLst/>
              <a:gdLst>
                <a:gd name="T0" fmla="*/ 0 w 168"/>
                <a:gd name="T1" fmla="*/ 6 h 1194"/>
                <a:gd name="T2" fmla="*/ 0 w 168"/>
                <a:gd name="T3" fmla="*/ 0 h 1194"/>
                <a:gd name="T4" fmla="*/ 0 w 168"/>
                <a:gd name="T5" fmla="*/ 7 h 1194"/>
                <a:gd name="T6" fmla="*/ 0 w 168"/>
                <a:gd name="T7" fmla="*/ 14 h 1194"/>
                <a:gd name="T8" fmla="*/ 0 w 168"/>
                <a:gd name="T9" fmla="*/ 6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sp>
          <p:nvSpPr>
            <p:cNvPr id="102" name="Freeform 298">
              <a:extLst>
                <a:ext uri="{FF2B5EF4-FFF2-40B4-BE49-F238E27FC236}">
                  <a16:creationId xmlns:a16="http://schemas.microsoft.com/office/drawing/2014/main" id="{CF8E4E61-039B-4B79-B4E9-844E97956ED3}"/>
                </a:ext>
              </a:extLst>
            </p:cNvPr>
            <p:cNvSpPr>
              <a:spLocks/>
            </p:cNvSpPr>
            <p:nvPr/>
          </p:nvSpPr>
          <p:spPr bwMode="auto">
            <a:xfrm>
              <a:off x="1864" y="3543"/>
              <a:ext cx="150" cy="1019"/>
            </a:xfrm>
            <a:custGeom>
              <a:avLst/>
              <a:gdLst>
                <a:gd name="T0" fmla="*/ 0 w 168"/>
                <a:gd name="T1" fmla="*/ 20 h 1194"/>
                <a:gd name="T2" fmla="*/ 18 w 168"/>
                <a:gd name="T3" fmla="*/ 0 h 1194"/>
                <a:gd name="T4" fmla="*/ 18 w 168"/>
                <a:gd name="T5" fmla="*/ 26 h 1194"/>
                <a:gd name="T6" fmla="*/ 0 w 168"/>
                <a:gd name="T7" fmla="*/ 50 h 1194"/>
                <a:gd name="T8" fmla="*/ 0 w 168"/>
                <a:gd name="T9" fmla="*/ 20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grpSp>
      <p:sp>
        <p:nvSpPr>
          <p:cNvPr id="109" name="TextBox 108">
            <a:extLst>
              <a:ext uri="{FF2B5EF4-FFF2-40B4-BE49-F238E27FC236}">
                <a16:creationId xmlns:a16="http://schemas.microsoft.com/office/drawing/2014/main" id="{57810C3C-66D8-43B4-B702-A0F05A5A05C4}"/>
              </a:ext>
            </a:extLst>
          </p:cNvPr>
          <p:cNvSpPr txBox="1"/>
          <p:nvPr/>
        </p:nvSpPr>
        <p:spPr>
          <a:xfrm>
            <a:off x="3887512" y="6699389"/>
            <a:ext cx="583083" cy="369332"/>
          </a:xfrm>
          <a:prstGeom prst="rect">
            <a:avLst/>
          </a:prstGeom>
          <a:noFill/>
          <a:effectLst/>
        </p:spPr>
        <p:txBody>
          <a:bodyPr wrap="square" rtlCol="0">
            <a:spAutoFit/>
          </a:bodyPr>
          <a:lstStyle/>
          <a:p>
            <a:r>
              <a:rPr lang="en-US" b="1" dirty="0"/>
              <a:t>P2</a:t>
            </a:r>
          </a:p>
        </p:txBody>
      </p:sp>
      <p:grpSp>
        <p:nvGrpSpPr>
          <p:cNvPr id="110" name="Group 368">
            <a:extLst>
              <a:ext uri="{FF2B5EF4-FFF2-40B4-BE49-F238E27FC236}">
                <a16:creationId xmlns:a16="http://schemas.microsoft.com/office/drawing/2014/main" id="{E85CB4E2-7CA9-4E2E-863F-B6ACC6EA12C1}"/>
              </a:ext>
            </a:extLst>
          </p:cNvPr>
          <p:cNvGrpSpPr>
            <a:grpSpLocks/>
          </p:cNvGrpSpPr>
          <p:nvPr/>
        </p:nvGrpSpPr>
        <p:grpSpPr bwMode="auto">
          <a:xfrm>
            <a:off x="3540276" y="4212907"/>
            <a:ext cx="228600" cy="862013"/>
            <a:chOff x="1488" y="768"/>
            <a:chExt cx="144" cy="543"/>
          </a:xfrm>
        </p:grpSpPr>
        <p:sp>
          <p:nvSpPr>
            <p:cNvPr id="111" name="Line 369">
              <a:extLst>
                <a:ext uri="{FF2B5EF4-FFF2-40B4-BE49-F238E27FC236}">
                  <a16:creationId xmlns:a16="http://schemas.microsoft.com/office/drawing/2014/main" id="{40B36300-8B59-43D6-8D27-2E750531A9A1}"/>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370">
              <a:extLst>
                <a:ext uri="{FF2B5EF4-FFF2-40B4-BE49-F238E27FC236}">
                  <a16:creationId xmlns:a16="http://schemas.microsoft.com/office/drawing/2014/main" id="{79FBDBE9-DA47-4237-87AF-CEAD6193BC97}"/>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 name="Group 371">
              <a:extLst>
                <a:ext uri="{FF2B5EF4-FFF2-40B4-BE49-F238E27FC236}">
                  <a16:creationId xmlns:a16="http://schemas.microsoft.com/office/drawing/2014/main" id="{3413EBB5-4D0A-4C7E-B058-F0F097745CF8}"/>
                </a:ext>
              </a:extLst>
            </p:cNvPr>
            <p:cNvGrpSpPr>
              <a:grpSpLocks/>
            </p:cNvGrpSpPr>
            <p:nvPr/>
          </p:nvGrpSpPr>
          <p:grpSpPr bwMode="auto">
            <a:xfrm>
              <a:off x="1488" y="768"/>
              <a:ext cx="144" cy="364"/>
              <a:chOff x="1488" y="768"/>
              <a:chExt cx="144" cy="364"/>
            </a:xfrm>
          </p:grpSpPr>
          <p:sp>
            <p:nvSpPr>
              <p:cNvPr id="114" name="Freeform 372">
                <a:extLst>
                  <a:ext uri="{FF2B5EF4-FFF2-40B4-BE49-F238E27FC236}">
                    <a16:creationId xmlns:a16="http://schemas.microsoft.com/office/drawing/2014/main" id="{46B16B25-B1E8-4F02-B38A-887B34983800}"/>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15" name="Freeform 373">
                <a:extLst>
                  <a:ext uri="{FF2B5EF4-FFF2-40B4-BE49-F238E27FC236}">
                    <a16:creationId xmlns:a16="http://schemas.microsoft.com/office/drawing/2014/main" id="{4DDAB7B2-5194-4C7C-BCE8-DEF35741AE2F}"/>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116" name="Group 336">
            <a:extLst>
              <a:ext uri="{FF2B5EF4-FFF2-40B4-BE49-F238E27FC236}">
                <a16:creationId xmlns:a16="http://schemas.microsoft.com/office/drawing/2014/main" id="{097C9FEA-CC79-4BDD-9722-C5897E4FA031}"/>
              </a:ext>
            </a:extLst>
          </p:cNvPr>
          <p:cNvGrpSpPr>
            <a:grpSpLocks/>
          </p:cNvGrpSpPr>
          <p:nvPr/>
        </p:nvGrpSpPr>
        <p:grpSpPr bwMode="auto">
          <a:xfrm>
            <a:off x="464941" y="4439166"/>
            <a:ext cx="227013" cy="869950"/>
            <a:chOff x="1104" y="768"/>
            <a:chExt cx="143" cy="548"/>
          </a:xfrm>
        </p:grpSpPr>
        <p:sp>
          <p:nvSpPr>
            <p:cNvPr id="117" name="Line 337">
              <a:extLst>
                <a:ext uri="{FF2B5EF4-FFF2-40B4-BE49-F238E27FC236}">
                  <a16:creationId xmlns:a16="http://schemas.microsoft.com/office/drawing/2014/main" id="{2AD8C766-666D-462C-9006-E16DB34F9252}"/>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338">
              <a:extLst>
                <a:ext uri="{FF2B5EF4-FFF2-40B4-BE49-F238E27FC236}">
                  <a16:creationId xmlns:a16="http://schemas.microsoft.com/office/drawing/2014/main" id="{AF3402EA-4569-40ED-872C-488BF0215DC4}"/>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9" name="Group 339">
              <a:extLst>
                <a:ext uri="{FF2B5EF4-FFF2-40B4-BE49-F238E27FC236}">
                  <a16:creationId xmlns:a16="http://schemas.microsoft.com/office/drawing/2014/main" id="{E1D42E56-FC07-4667-82ED-7AA6BDDBF6BC}"/>
                </a:ext>
              </a:extLst>
            </p:cNvPr>
            <p:cNvGrpSpPr>
              <a:grpSpLocks/>
            </p:cNvGrpSpPr>
            <p:nvPr/>
          </p:nvGrpSpPr>
          <p:grpSpPr bwMode="auto">
            <a:xfrm>
              <a:off x="1104" y="768"/>
              <a:ext cx="143" cy="369"/>
              <a:chOff x="1104" y="768"/>
              <a:chExt cx="143" cy="369"/>
            </a:xfrm>
          </p:grpSpPr>
          <p:sp>
            <p:nvSpPr>
              <p:cNvPr id="120" name="Freeform 340">
                <a:extLst>
                  <a:ext uri="{FF2B5EF4-FFF2-40B4-BE49-F238E27FC236}">
                    <a16:creationId xmlns:a16="http://schemas.microsoft.com/office/drawing/2014/main" id="{7B2CD193-C466-4F2F-8BA2-A946A7085F36}"/>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121" name="Freeform 341">
                <a:extLst>
                  <a:ext uri="{FF2B5EF4-FFF2-40B4-BE49-F238E27FC236}">
                    <a16:creationId xmlns:a16="http://schemas.microsoft.com/office/drawing/2014/main" id="{85C9CA55-08F7-4DBF-9295-938FF3088D8B}"/>
                  </a:ext>
                </a:extLst>
              </p:cNvPr>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122" name="Group 307">
            <a:extLst>
              <a:ext uri="{FF2B5EF4-FFF2-40B4-BE49-F238E27FC236}">
                <a16:creationId xmlns:a16="http://schemas.microsoft.com/office/drawing/2014/main" id="{E00F39E5-B41F-4823-8F01-351EB523540B}"/>
              </a:ext>
            </a:extLst>
          </p:cNvPr>
          <p:cNvGrpSpPr>
            <a:grpSpLocks/>
          </p:cNvGrpSpPr>
          <p:nvPr/>
        </p:nvGrpSpPr>
        <p:grpSpPr bwMode="auto">
          <a:xfrm flipH="1">
            <a:off x="1337951" y="5383291"/>
            <a:ext cx="222250" cy="858838"/>
            <a:chOff x="528" y="1344"/>
            <a:chExt cx="140" cy="541"/>
          </a:xfrm>
        </p:grpSpPr>
        <p:grpSp>
          <p:nvGrpSpPr>
            <p:cNvPr id="123" name="Group 308">
              <a:extLst>
                <a:ext uri="{FF2B5EF4-FFF2-40B4-BE49-F238E27FC236}">
                  <a16:creationId xmlns:a16="http://schemas.microsoft.com/office/drawing/2014/main" id="{3BFBD598-61A1-4C95-B4B5-516FD9316DFA}"/>
                </a:ext>
              </a:extLst>
            </p:cNvPr>
            <p:cNvGrpSpPr>
              <a:grpSpLocks/>
            </p:cNvGrpSpPr>
            <p:nvPr/>
          </p:nvGrpSpPr>
          <p:grpSpPr bwMode="auto">
            <a:xfrm>
              <a:off x="528" y="1344"/>
              <a:ext cx="140" cy="541"/>
              <a:chOff x="366" y="1371"/>
              <a:chExt cx="140" cy="541"/>
            </a:xfrm>
          </p:grpSpPr>
          <p:sp>
            <p:nvSpPr>
              <p:cNvPr id="126" name="Line 309">
                <a:extLst>
                  <a:ext uri="{FF2B5EF4-FFF2-40B4-BE49-F238E27FC236}">
                    <a16:creationId xmlns:a16="http://schemas.microsoft.com/office/drawing/2014/main" id="{FD69D374-A757-436B-A2A1-8A5578DA838F}"/>
                  </a:ext>
                </a:extLst>
              </p:cNvPr>
              <p:cNvSpPr>
                <a:spLocks noChangeShapeType="1"/>
              </p:cNvSpPr>
              <p:nvPr/>
            </p:nvSpPr>
            <p:spPr bwMode="auto">
              <a:xfrm flipH="1">
                <a:off x="502" y="1664"/>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 name="Line 310">
                <a:extLst>
                  <a:ext uri="{FF2B5EF4-FFF2-40B4-BE49-F238E27FC236}">
                    <a16:creationId xmlns:a16="http://schemas.microsoft.com/office/drawing/2014/main" id="{FEA8AAFE-6F92-4322-B8CB-7ABA9A493069}"/>
                  </a:ext>
                </a:extLst>
              </p:cNvPr>
              <p:cNvSpPr>
                <a:spLocks noChangeShapeType="1"/>
              </p:cNvSpPr>
              <p:nvPr/>
            </p:nvSpPr>
            <p:spPr bwMode="auto">
              <a:xfrm flipH="1">
                <a:off x="373" y="1626"/>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 name="Freeform 311">
                <a:extLst>
                  <a:ext uri="{FF2B5EF4-FFF2-40B4-BE49-F238E27FC236}">
                    <a16:creationId xmlns:a16="http://schemas.microsoft.com/office/drawing/2014/main" id="{A5F92645-D0C3-441C-8C0F-C92008409847}"/>
                  </a:ext>
                </a:extLst>
              </p:cNvPr>
              <p:cNvSpPr>
                <a:spLocks/>
              </p:cNvSpPr>
              <p:nvPr/>
            </p:nvSpPr>
            <p:spPr bwMode="auto">
              <a:xfrm flipH="1">
                <a:off x="366" y="1371"/>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sp>
          <p:nvSpPr>
            <p:cNvPr id="124" name="Line 312">
              <a:extLst>
                <a:ext uri="{FF2B5EF4-FFF2-40B4-BE49-F238E27FC236}">
                  <a16:creationId xmlns:a16="http://schemas.microsoft.com/office/drawing/2014/main" id="{425D4E34-49E1-4B33-8CD6-EE6A8E4B806A}"/>
                </a:ext>
              </a:extLst>
            </p:cNvPr>
            <p:cNvSpPr>
              <a:spLocks noChangeShapeType="1"/>
            </p:cNvSpPr>
            <p:nvPr/>
          </p:nvSpPr>
          <p:spPr bwMode="auto">
            <a:xfrm flipH="1">
              <a:off x="546" y="1461"/>
              <a:ext cx="108"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313">
              <a:extLst>
                <a:ext uri="{FF2B5EF4-FFF2-40B4-BE49-F238E27FC236}">
                  <a16:creationId xmlns:a16="http://schemas.microsoft.com/office/drawing/2014/main" id="{11631224-0810-4AD7-9213-3A656A42FDA9}"/>
                </a:ext>
              </a:extLst>
            </p:cNvPr>
            <p:cNvSpPr>
              <a:spLocks noChangeShapeType="1"/>
            </p:cNvSpPr>
            <p:nvPr/>
          </p:nvSpPr>
          <p:spPr bwMode="auto">
            <a:xfrm>
              <a:off x="546" y="1431"/>
              <a:ext cx="93" cy="2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9" name="Group 307">
            <a:extLst>
              <a:ext uri="{FF2B5EF4-FFF2-40B4-BE49-F238E27FC236}">
                <a16:creationId xmlns:a16="http://schemas.microsoft.com/office/drawing/2014/main" id="{67A773DA-FA94-47E1-B12A-F4CB9016C0B4}"/>
              </a:ext>
            </a:extLst>
          </p:cNvPr>
          <p:cNvGrpSpPr>
            <a:grpSpLocks/>
          </p:cNvGrpSpPr>
          <p:nvPr/>
        </p:nvGrpSpPr>
        <p:grpSpPr bwMode="auto">
          <a:xfrm flipH="1">
            <a:off x="3784752" y="4403447"/>
            <a:ext cx="222250" cy="858838"/>
            <a:chOff x="528" y="1344"/>
            <a:chExt cx="140" cy="541"/>
          </a:xfrm>
        </p:grpSpPr>
        <p:grpSp>
          <p:nvGrpSpPr>
            <p:cNvPr id="130" name="Group 308">
              <a:extLst>
                <a:ext uri="{FF2B5EF4-FFF2-40B4-BE49-F238E27FC236}">
                  <a16:creationId xmlns:a16="http://schemas.microsoft.com/office/drawing/2014/main" id="{A229FDFB-0F99-419F-AF46-942EB7E8EF6E}"/>
                </a:ext>
              </a:extLst>
            </p:cNvPr>
            <p:cNvGrpSpPr>
              <a:grpSpLocks/>
            </p:cNvGrpSpPr>
            <p:nvPr/>
          </p:nvGrpSpPr>
          <p:grpSpPr bwMode="auto">
            <a:xfrm>
              <a:off x="528" y="1344"/>
              <a:ext cx="140" cy="541"/>
              <a:chOff x="366" y="1371"/>
              <a:chExt cx="140" cy="541"/>
            </a:xfrm>
          </p:grpSpPr>
          <p:sp>
            <p:nvSpPr>
              <p:cNvPr id="133" name="Line 309">
                <a:extLst>
                  <a:ext uri="{FF2B5EF4-FFF2-40B4-BE49-F238E27FC236}">
                    <a16:creationId xmlns:a16="http://schemas.microsoft.com/office/drawing/2014/main" id="{65E10D14-BF79-451C-9BB0-4D9BB19B4D79}"/>
                  </a:ext>
                </a:extLst>
              </p:cNvPr>
              <p:cNvSpPr>
                <a:spLocks noChangeShapeType="1"/>
              </p:cNvSpPr>
              <p:nvPr/>
            </p:nvSpPr>
            <p:spPr bwMode="auto">
              <a:xfrm flipH="1">
                <a:off x="502" y="1664"/>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 name="Line 310">
                <a:extLst>
                  <a:ext uri="{FF2B5EF4-FFF2-40B4-BE49-F238E27FC236}">
                    <a16:creationId xmlns:a16="http://schemas.microsoft.com/office/drawing/2014/main" id="{0CEDC9B5-9382-4075-AD5D-04444EB1AF9C}"/>
                  </a:ext>
                </a:extLst>
              </p:cNvPr>
              <p:cNvSpPr>
                <a:spLocks noChangeShapeType="1"/>
              </p:cNvSpPr>
              <p:nvPr/>
            </p:nvSpPr>
            <p:spPr bwMode="auto">
              <a:xfrm flipH="1">
                <a:off x="373" y="1626"/>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 name="Freeform 311">
                <a:extLst>
                  <a:ext uri="{FF2B5EF4-FFF2-40B4-BE49-F238E27FC236}">
                    <a16:creationId xmlns:a16="http://schemas.microsoft.com/office/drawing/2014/main" id="{17B03E66-FBA7-4170-B01B-72232A64AFE7}"/>
                  </a:ext>
                </a:extLst>
              </p:cNvPr>
              <p:cNvSpPr>
                <a:spLocks/>
              </p:cNvSpPr>
              <p:nvPr/>
            </p:nvSpPr>
            <p:spPr bwMode="auto">
              <a:xfrm flipH="1">
                <a:off x="366" y="1371"/>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sp>
          <p:nvSpPr>
            <p:cNvPr id="131" name="Line 312">
              <a:extLst>
                <a:ext uri="{FF2B5EF4-FFF2-40B4-BE49-F238E27FC236}">
                  <a16:creationId xmlns:a16="http://schemas.microsoft.com/office/drawing/2014/main" id="{592BD5F5-0A64-4992-858C-F26B9C1EEEDF}"/>
                </a:ext>
              </a:extLst>
            </p:cNvPr>
            <p:cNvSpPr>
              <a:spLocks noChangeShapeType="1"/>
            </p:cNvSpPr>
            <p:nvPr/>
          </p:nvSpPr>
          <p:spPr bwMode="auto">
            <a:xfrm flipH="1">
              <a:off x="546" y="1461"/>
              <a:ext cx="108"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313">
              <a:extLst>
                <a:ext uri="{FF2B5EF4-FFF2-40B4-BE49-F238E27FC236}">
                  <a16:creationId xmlns:a16="http://schemas.microsoft.com/office/drawing/2014/main" id="{B4C68AAF-10F4-47FB-A9D3-1B596735BF35}"/>
                </a:ext>
              </a:extLst>
            </p:cNvPr>
            <p:cNvSpPr>
              <a:spLocks noChangeShapeType="1"/>
            </p:cNvSpPr>
            <p:nvPr/>
          </p:nvSpPr>
          <p:spPr bwMode="auto">
            <a:xfrm>
              <a:off x="546" y="1431"/>
              <a:ext cx="93" cy="2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36" name="Straight Connector 135">
            <a:extLst>
              <a:ext uri="{FF2B5EF4-FFF2-40B4-BE49-F238E27FC236}">
                <a16:creationId xmlns:a16="http://schemas.microsoft.com/office/drawing/2014/main" id="{D579605D-65C4-456D-900B-E9D1F404267A}"/>
              </a:ext>
            </a:extLst>
          </p:cNvPr>
          <p:cNvCxnSpPr>
            <a:cxnSpLocks/>
          </p:cNvCxnSpPr>
          <p:nvPr/>
        </p:nvCxnSpPr>
        <p:spPr>
          <a:xfrm flipH="1">
            <a:off x="3764114" y="6603122"/>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37" name="TextBox 136">
            <a:extLst>
              <a:ext uri="{FF2B5EF4-FFF2-40B4-BE49-F238E27FC236}">
                <a16:creationId xmlns:a16="http://schemas.microsoft.com/office/drawing/2014/main" id="{3C46DDBB-4C97-4DE0-98B3-DFD4E2239E1B}"/>
              </a:ext>
            </a:extLst>
          </p:cNvPr>
          <p:cNvSpPr txBox="1"/>
          <p:nvPr/>
        </p:nvSpPr>
        <p:spPr>
          <a:xfrm>
            <a:off x="5068383" y="4132500"/>
            <a:ext cx="533400" cy="369332"/>
          </a:xfrm>
          <a:prstGeom prst="rect">
            <a:avLst/>
          </a:prstGeom>
          <a:noFill/>
        </p:spPr>
        <p:txBody>
          <a:bodyPr wrap="square" rtlCol="0">
            <a:spAutoFit/>
          </a:bodyPr>
          <a:lstStyle/>
          <a:p>
            <a:r>
              <a:rPr lang="en-US" b="1" dirty="0"/>
              <a:t>T1</a:t>
            </a:r>
          </a:p>
        </p:txBody>
      </p:sp>
      <p:sp>
        <p:nvSpPr>
          <p:cNvPr id="140" name="TextBox 139">
            <a:extLst>
              <a:ext uri="{FF2B5EF4-FFF2-40B4-BE49-F238E27FC236}">
                <a16:creationId xmlns:a16="http://schemas.microsoft.com/office/drawing/2014/main" id="{7F77073D-76A7-47C5-8F2F-B28D685712F7}"/>
              </a:ext>
            </a:extLst>
          </p:cNvPr>
          <p:cNvSpPr txBox="1"/>
          <p:nvPr/>
        </p:nvSpPr>
        <p:spPr>
          <a:xfrm>
            <a:off x="667639" y="5311557"/>
            <a:ext cx="533400" cy="369332"/>
          </a:xfrm>
          <a:prstGeom prst="rect">
            <a:avLst/>
          </a:prstGeom>
          <a:noFill/>
        </p:spPr>
        <p:txBody>
          <a:bodyPr wrap="square" rtlCol="0">
            <a:spAutoFit/>
          </a:bodyPr>
          <a:lstStyle/>
          <a:p>
            <a:r>
              <a:rPr lang="en-US" b="1" dirty="0"/>
              <a:t>T8</a:t>
            </a:r>
          </a:p>
        </p:txBody>
      </p:sp>
      <p:sp>
        <p:nvSpPr>
          <p:cNvPr id="141" name="TextBox 140">
            <a:extLst>
              <a:ext uri="{FF2B5EF4-FFF2-40B4-BE49-F238E27FC236}">
                <a16:creationId xmlns:a16="http://schemas.microsoft.com/office/drawing/2014/main" id="{65D472D7-4DE8-4195-B29C-37F3AB5F2C38}"/>
              </a:ext>
            </a:extLst>
          </p:cNvPr>
          <p:cNvSpPr txBox="1"/>
          <p:nvPr/>
        </p:nvSpPr>
        <p:spPr>
          <a:xfrm>
            <a:off x="145474" y="4224040"/>
            <a:ext cx="533400" cy="369332"/>
          </a:xfrm>
          <a:prstGeom prst="rect">
            <a:avLst/>
          </a:prstGeom>
          <a:noFill/>
        </p:spPr>
        <p:txBody>
          <a:bodyPr wrap="square" rtlCol="0">
            <a:spAutoFit/>
          </a:bodyPr>
          <a:lstStyle/>
          <a:p>
            <a:r>
              <a:rPr lang="en-US" b="1" dirty="0"/>
              <a:t>T7</a:t>
            </a:r>
          </a:p>
        </p:txBody>
      </p:sp>
      <p:sp>
        <p:nvSpPr>
          <p:cNvPr id="142" name="TextBox 141">
            <a:extLst>
              <a:ext uri="{FF2B5EF4-FFF2-40B4-BE49-F238E27FC236}">
                <a16:creationId xmlns:a16="http://schemas.microsoft.com/office/drawing/2014/main" id="{AF7DE9A9-0BCB-4928-A770-86677FD89019}"/>
              </a:ext>
            </a:extLst>
          </p:cNvPr>
          <p:cNvSpPr txBox="1"/>
          <p:nvPr/>
        </p:nvSpPr>
        <p:spPr>
          <a:xfrm>
            <a:off x="1373309" y="4678065"/>
            <a:ext cx="533400" cy="369332"/>
          </a:xfrm>
          <a:prstGeom prst="rect">
            <a:avLst/>
          </a:prstGeom>
          <a:noFill/>
        </p:spPr>
        <p:txBody>
          <a:bodyPr wrap="square" rtlCol="0">
            <a:spAutoFit/>
          </a:bodyPr>
          <a:lstStyle/>
          <a:p>
            <a:r>
              <a:rPr lang="en-US" b="1" dirty="0"/>
              <a:t>T6</a:t>
            </a:r>
          </a:p>
        </p:txBody>
      </p:sp>
      <p:sp>
        <p:nvSpPr>
          <p:cNvPr id="143" name="TextBox 142">
            <a:extLst>
              <a:ext uri="{FF2B5EF4-FFF2-40B4-BE49-F238E27FC236}">
                <a16:creationId xmlns:a16="http://schemas.microsoft.com/office/drawing/2014/main" id="{1FAE0877-ECB0-4C5D-8C1D-A09AF73EBA32}"/>
              </a:ext>
            </a:extLst>
          </p:cNvPr>
          <p:cNvSpPr txBox="1"/>
          <p:nvPr/>
        </p:nvSpPr>
        <p:spPr>
          <a:xfrm>
            <a:off x="1311946" y="3966309"/>
            <a:ext cx="533400" cy="369332"/>
          </a:xfrm>
          <a:prstGeom prst="rect">
            <a:avLst/>
          </a:prstGeom>
          <a:noFill/>
        </p:spPr>
        <p:txBody>
          <a:bodyPr wrap="square" rtlCol="0">
            <a:spAutoFit/>
          </a:bodyPr>
          <a:lstStyle/>
          <a:p>
            <a:r>
              <a:rPr lang="en-US" b="1" dirty="0"/>
              <a:t>T5</a:t>
            </a:r>
          </a:p>
        </p:txBody>
      </p:sp>
      <p:sp>
        <p:nvSpPr>
          <p:cNvPr id="144" name="TextBox 143">
            <a:extLst>
              <a:ext uri="{FF2B5EF4-FFF2-40B4-BE49-F238E27FC236}">
                <a16:creationId xmlns:a16="http://schemas.microsoft.com/office/drawing/2014/main" id="{045799D2-2F49-4A17-9F38-8EDBC2C0492A}"/>
              </a:ext>
            </a:extLst>
          </p:cNvPr>
          <p:cNvSpPr txBox="1"/>
          <p:nvPr/>
        </p:nvSpPr>
        <p:spPr>
          <a:xfrm>
            <a:off x="2842167" y="3971633"/>
            <a:ext cx="533400" cy="369332"/>
          </a:xfrm>
          <a:prstGeom prst="rect">
            <a:avLst/>
          </a:prstGeom>
          <a:noFill/>
        </p:spPr>
        <p:txBody>
          <a:bodyPr wrap="square" rtlCol="0">
            <a:spAutoFit/>
          </a:bodyPr>
          <a:lstStyle/>
          <a:p>
            <a:r>
              <a:rPr lang="en-US" b="1" dirty="0"/>
              <a:t>T3</a:t>
            </a:r>
          </a:p>
        </p:txBody>
      </p:sp>
      <p:sp>
        <p:nvSpPr>
          <p:cNvPr id="145" name="TextBox 144">
            <a:extLst>
              <a:ext uri="{FF2B5EF4-FFF2-40B4-BE49-F238E27FC236}">
                <a16:creationId xmlns:a16="http://schemas.microsoft.com/office/drawing/2014/main" id="{5079930C-9CF4-4239-8CEB-4A6D4D2DFAC3}"/>
              </a:ext>
            </a:extLst>
          </p:cNvPr>
          <p:cNvSpPr txBox="1"/>
          <p:nvPr/>
        </p:nvSpPr>
        <p:spPr>
          <a:xfrm>
            <a:off x="3220399" y="3985494"/>
            <a:ext cx="533400" cy="369332"/>
          </a:xfrm>
          <a:prstGeom prst="rect">
            <a:avLst/>
          </a:prstGeom>
          <a:noFill/>
        </p:spPr>
        <p:txBody>
          <a:bodyPr wrap="square" rtlCol="0">
            <a:spAutoFit/>
          </a:bodyPr>
          <a:lstStyle/>
          <a:p>
            <a:r>
              <a:rPr lang="en-US" b="1" dirty="0"/>
              <a:t>T2</a:t>
            </a:r>
          </a:p>
        </p:txBody>
      </p:sp>
      <p:grpSp>
        <p:nvGrpSpPr>
          <p:cNvPr id="103" name="Group 21">
            <a:extLst>
              <a:ext uri="{FF2B5EF4-FFF2-40B4-BE49-F238E27FC236}">
                <a16:creationId xmlns:a16="http://schemas.microsoft.com/office/drawing/2014/main" id="{EBC52B2D-16B7-4ECA-AE19-EE6DFF321073}"/>
              </a:ext>
            </a:extLst>
          </p:cNvPr>
          <p:cNvGrpSpPr>
            <a:grpSpLocks/>
          </p:cNvGrpSpPr>
          <p:nvPr/>
        </p:nvGrpSpPr>
        <p:grpSpPr bwMode="auto">
          <a:xfrm>
            <a:off x="5734844" y="4765414"/>
            <a:ext cx="185738" cy="660400"/>
            <a:chOff x="5403" y="3457"/>
            <a:chExt cx="209" cy="755"/>
          </a:xfrm>
        </p:grpSpPr>
        <p:sp>
          <p:nvSpPr>
            <p:cNvPr id="104" name="Oval 22">
              <a:extLst>
                <a:ext uri="{FF2B5EF4-FFF2-40B4-BE49-F238E27FC236}">
                  <a16:creationId xmlns:a16="http://schemas.microsoft.com/office/drawing/2014/main" id="{D7C3FFD4-FE7A-42F0-87E0-2F545C16CCED}"/>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5" name="Oval 23">
              <a:extLst>
                <a:ext uri="{FF2B5EF4-FFF2-40B4-BE49-F238E27FC236}">
                  <a16:creationId xmlns:a16="http://schemas.microsoft.com/office/drawing/2014/main" id="{BF8C7085-1621-4264-9584-589D92FC9947}"/>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6" name="Freeform 24">
              <a:extLst>
                <a:ext uri="{FF2B5EF4-FFF2-40B4-BE49-F238E27FC236}">
                  <a16:creationId xmlns:a16="http://schemas.microsoft.com/office/drawing/2014/main" id="{783C10F7-8DE3-4BBE-B562-B6605047866F}"/>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08" name="Rectangle 25">
              <a:extLst>
                <a:ext uri="{FF2B5EF4-FFF2-40B4-BE49-F238E27FC236}">
                  <a16:creationId xmlns:a16="http://schemas.microsoft.com/office/drawing/2014/main" id="{35B9BF97-5FF5-4437-B736-4B1D4D096A50}"/>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8" name="Rectangle 26">
              <a:extLst>
                <a:ext uri="{FF2B5EF4-FFF2-40B4-BE49-F238E27FC236}">
                  <a16:creationId xmlns:a16="http://schemas.microsoft.com/office/drawing/2014/main" id="{2C194642-1BAF-4D1F-8952-2572C764DE7E}"/>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9" name="Rectangle 27">
              <a:extLst>
                <a:ext uri="{FF2B5EF4-FFF2-40B4-BE49-F238E27FC236}">
                  <a16:creationId xmlns:a16="http://schemas.microsoft.com/office/drawing/2014/main" id="{1005E120-B379-42FA-AC20-5C4DF148C421}"/>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6" name="Rectangle 28">
              <a:extLst>
                <a:ext uri="{FF2B5EF4-FFF2-40B4-BE49-F238E27FC236}">
                  <a16:creationId xmlns:a16="http://schemas.microsoft.com/office/drawing/2014/main" id="{274E96B8-1157-40B9-B0F5-A27131D60CAF}"/>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47" name="Group 29">
            <a:extLst>
              <a:ext uri="{FF2B5EF4-FFF2-40B4-BE49-F238E27FC236}">
                <a16:creationId xmlns:a16="http://schemas.microsoft.com/office/drawing/2014/main" id="{C1861623-BC93-48EF-8046-14649DA0F620}"/>
              </a:ext>
            </a:extLst>
          </p:cNvPr>
          <p:cNvGrpSpPr>
            <a:grpSpLocks/>
          </p:cNvGrpSpPr>
          <p:nvPr/>
        </p:nvGrpSpPr>
        <p:grpSpPr bwMode="auto">
          <a:xfrm>
            <a:off x="2973061" y="4282757"/>
            <a:ext cx="287338" cy="790575"/>
            <a:chOff x="528" y="240"/>
            <a:chExt cx="181" cy="498"/>
          </a:xfrm>
        </p:grpSpPr>
        <p:sp>
          <p:nvSpPr>
            <p:cNvPr id="148" name="Line 30">
              <a:extLst>
                <a:ext uri="{FF2B5EF4-FFF2-40B4-BE49-F238E27FC236}">
                  <a16:creationId xmlns:a16="http://schemas.microsoft.com/office/drawing/2014/main" id="{46C27EA3-0804-40E8-B48F-F2CBC36683E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 name="Line 31">
              <a:extLst>
                <a:ext uri="{FF2B5EF4-FFF2-40B4-BE49-F238E27FC236}">
                  <a16:creationId xmlns:a16="http://schemas.microsoft.com/office/drawing/2014/main" id="{62B97E40-F008-420C-9ECA-DD217DB2536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 name="Freeform 32">
              <a:extLst>
                <a:ext uri="{FF2B5EF4-FFF2-40B4-BE49-F238E27FC236}">
                  <a16:creationId xmlns:a16="http://schemas.microsoft.com/office/drawing/2014/main" id="{E55D9A17-CEBC-4831-878C-8BC2439CE8D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51" name="TextBox 150">
            <a:extLst>
              <a:ext uri="{FF2B5EF4-FFF2-40B4-BE49-F238E27FC236}">
                <a16:creationId xmlns:a16="http://schemas.microsoft.com/office/drawing/2014/main" id="{BEBAA2EC-4B4B-489C-A1FC-30D1D63A5656}"/>
              </a:ext>
            </a:extLst>
          </p:cNvPr>
          <p:cNvSpPr txBox="1"/>
          <p:nvPr/>
        </p:nvSpPr>
        <p:spPr>
          <a:xfrm>
            <a:off x="2080575" y="3936265"/>
            <a:ext cx="533400" cy="369332"/>
          </a:xfrm>
          <a:prstGeom prst="rect">
            <a:avLst/>
          </a:prstGeom>
          <a:noFill/>
        </p:spPr>
        <p:txBody>
          <a:bodyPr wrap="square" rtlCol="0">
            <a:spAutoFit/>
          </a:bodyPr>
          <a:lstStyle/>
          <a:p>
            <a:r>
              <a:rPr lang="en-US" b="1" dirty="0"/>
              <a:t>T4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18A7D-D69C-46CB-8726-7B3A62A84D2F}"/>
              </a:ext>
            </a:extLst>
          </p:cNvPr>
          <p:cNvSpPr txBox="1"/>
          <p:nvPr/>
        </p:nvSpPr>
        <p:spPr>
          <a:xfrm>
            <a:off x="2641937" y="533400"/>
            <a:ext cx="1518364" cy="369332"/>
          </a:xfrm>
          <a:prstGeom prst="rect">
            <a:avLst/>
          </a:prstGeom>
          <a:noFill/>
        </p:spPr>
        <p:txBody>
          <a:bodyPr wrap="none" rtlCol="0">
            <a:spAutoFit/>
          </a:bodyPr>
          <a:lstStyle/>
          <a:p>
            <a:r>
              <a:rPr lang="en-US" dirty="0"/>
              <a:t>Setup Notes:</a:t>
            </a:r>
          </a:p>
        </p:txBody>
      </p:sp>
      <p:sp>
        <p:nvSpPr>
          <p:cNvPr id="4" name="TextBox 3">
            <a:extLst>
              <a:ext uri="{FF2B5EF4-FFF2-40B4-BE49-F238E27FC236}">
                <a16:creationId xmlns:a16="http://schemas.microsoft.com/office/drawing/2014/main" id="{3E9175B9-40BD-4215-A611-B64FBDA1FEC3}"/>
              </a:ext>
            </a:extLst>
          </p:cNvPr>
          <p:cNvSpPr txBox="1"/>
          <p:nvPr/>
        </p:nvSpPr>
        <p:spPr>
          <a:xfrm>
            <a:off x="838199" y="990600"/>
            <a:ext cx="5638800" cy="1384995"/>
          </a:xfrm>
          <a:prstGeom prst="rect">
            <a:avLst/>
          </a:prstGeom>
          <a:noFill/>
        </p:spPr>
        <p:txBody>
          <a:bodyPr wrap="square" rtlCol="0">
            <a:spAutoFit/>
          </a:bodyPr>
          <a:lstStyle/>
          <a:p>
            <a:r>
              <a:rPr lang="en-US" sz="1400" dirty="0"/>
              <a:t>The drawn barricade is the left side of the bay. T3-T7 should be pushed back into the kink of the bay. Arrange the targets roughly as shown, so that order of presentation as someone approaches P2 is maintained. Adjust Non-threat heights as necessary to make the shots more difficult. Pepper Popper must fall forwards.</a:t>
            </a:r>
            <a:endParaRPr lang="en-US" sz="1400" dirty="0">
              <a:latin typeface="Arial" charset="0"/>
              <a:ea typeface="ＭＳ Ｐゴシック" pitchFamily="-112" charset="-128"/>
              <a:cs typeface="Times New Roman" pitchFamily="-112" charset="0"/>
            </a:endParaRPr>
          </a:p>
          <a:p>
            <a:endParaRPr lang="en-US" sz="1400" dirty="0"/>
          </a:p>
        </p:txBody>
      </p:sp>
      <p:sp>
        <p:nvSpPr>
          <p:cNvPr id="5" name="TextBox 4">
            <a:extLst>
              <a:ext uri="{FF2B5EF4-FFF2-40B4-BE49-F238E27FC236}">
                <a16:creationId xmlns:a16="http://schemas.microsoft.com/office/drawing/2014/main" id="{D3AA6171-88FD-460A-95A0-B1E6F403B46D}"/>
              </a:ext>
            </a:extLst>
          </p:cNvPr>
          <p:cNvSpPr txBox="1"/>
          <p:nvPr/>
        </p:nvSpPr>
        <p:spPr>
          <a:xfrm>
            <a:off x="2421492" y="2286000"/>
            <a:ext cx="2472215" cy="369332"/>
          </a:xfrm>
          <a:prstGeom prst="rect">
            <a:avLst/>
          </a:prstGeom>
          <a:noFill/>
        </p:spPr>
        <p:txBody>
          <a:bodyPr wrap="none" rtlCol="0">
            <a:spAutoFit/>
          </a:bodyPr>
          <a:lstStyle/>
          <a:p>
            <a:r>
              <a:rPr lang="en-US" dirty="0"/>
              <a:t>Target Requirements:</a:t>
            </a:r>
          </a:p>
        </p:txBody>
      </p:sp>
      <p:grpSp>
        <p:nvGrpSpPr>
          <p:cNvPr id="7" name="Group 29">
            <a:extLst>
              <a:ext uri="{FF2B5EF4-FFF2-40B4-BE49-F238E27FC236}">
                <a16:creationId xmlns:a16="http://schemas.microsoft.com/office/drawing/2014/main" id="{E21AF208-FC0B-4D26-A32B-D59C2BA2E66D}"/>
              </a:ext>
            </a:extLst>
          </p:cNvPr>
          <p:cNvGrpSpPr>
            <a:grpSpLocks/>
          </p:cNvGrpSpPr>
          <p:nvPr/>
        </p:nvGrpSpPr>
        <p:grpSpPr bwMode="auto">
          <a:xfrm>
            <a:off x="2522753" y="2667000"/>
            <a:ext cx="287338" cy="790575"/>
            <a:chOff x="528" y="240"/>
            <a:chExt cx="181" cy="498"/>
          </a:xfrm>
        </p:grpSpPr>
        <p:sp>
          <p:nvSpPr>
            <p:cNvPr id="8" name="Line 30">
              <a:extLst>
                <a:ext uri="{FF2B5EF4-FFF2-40B4-BE49-F238E27FC236}">
                  <a16:creationId xmlns:a16="http://schemas.microsoft.com/office/drawing/2014/main" id="{3A9238B8-E41C-4CC7-A140-0772D0024D3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31">
              <a:extLst>
                <a:ext uri="{FF2B5EF4-FFF2-40B4-BE49-F238E27FC236}">
                  <a16:creationId xmlns:a16="http://schemas.microsoft.com/office/drawing/2014/main" id="{1F19CCC3-F0D4-431A-BF53-3B901942AF8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Freeform 32">
              <a:extLst>
                <a:ext uri="{FF2B5EF4-FFF2-40B4-BE49-F238E27FC236}">
                  <a16:creationId xmlns:a16="http://schemas.microsoft.com/office/drawing/2014/main" id="{992FDAC5-BE44-4424-8A92-8BB292240D3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 name="Group 37">
            <a:extLst>
              <a:ext uri="{FF2B5EF4-FFF2-40B4-BE49-F238E27FC236}">
                <a16:creationId xmlns:a16="http://schemas.microsoft.com/office/drawing/2014/main" id="{6B38DC9F-A74A-4871-9C3F-A5D76E5371E2}"/>
              </a:ext>
            </a:extLst>
          </p:cNvPr>
          <p:cNvGrpSpPr>
            <a:grpSpLocks/>
          </p:cNvGrpSpPr>
          <p:nvPr/>
        </p:nvGrpSpPr>
        <p:grpSpPr bwMode="auto">
          <a:xfrm>
            <a:off x="2514600" y="8667750"/>
            <a:ext cx="285750" cy="781050"/>
            <a:chOff x="2496" y="2112"/>
            <a:chExt cx="181" cy="499"/>
          </a:xfrm>
        </p:grpSpPr>
        <p:sp>
          <p:nvSpPr>
            <p:cNvPr id="12" name="Line 38">
              <a:extLst>
                <a:ext uri="{FF2B5EF4-FFF2-40B4-BE49-F238E27FC236}">
                  <a16:creationId xmlns:a16="http://schemas.microsoft.com/office/drawing/2014/main" id="{2E114E8C-EF26-4D5D-9FD0-A7D8EB16B634}"/>
                </a:ext>
              </a:extLst>
            </p:cNvPr>
            <p:cNvSpPr>
              <a:spLocks noChangeShapeType="1"/>
            </p:cNvSpPr>
            <p:nvPr/>
          </p:nvSpPr>
          <p:spPr bwMode="auto">
            <a:xfrm>
              <a:off x="2503" y="2357"/>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9">
              <a:extLst>
                <a:ext uri="{FF2B5EF4-FFF2-40B4-BE49-F238E27FC236}">
                  <a16:creationId xmlns:a16="http://schemas.microsoft.com/office/drawing/2014/main" id="{CDE45B60-439E-4F29-958F-33A5F8C627AF}"/>
                </a:ext>
              </a:extLst>
            </p:cNvPr>
            <p:cNvSpPr>
              <a:spLocks noChangeShapeType="1"/>
            </p:cNvSpPr>
            <p:nvPr/>
          </p:nvSpPr>
          <p:spPr bwMode="auto">
            <a:xfrm>
              <a:off x="2672" y="2357"/>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 name="Group 40">
              <a:extLst>
                <a:ext uri="{FF2B5EF4-FFF2-40B4-BE49-F238E27FC236}">
                  <a16:creationId xmlns:a16="http://schemas.microsoft.com/office/drawing/2014/main" id="{407D0F50-6076-4F8D-9531-B095BA805998}"/>
                </a:ext>
              </a:extLst>
            </p:cNvPr>
            <p:cNvGrpSpPr>
              <a:grpSpLocks/>
            </p:cNvGrpSpPr>
            <p:nvPr/>
          </p:nvGrpSpPr>
          <p:grpSpPr bwMode="auto">
            <a:xfrm>
              <a:off x="2496" y="2112"/>
              <a:ext cx="181" cy="333"/>
              <a:chOff x="2496" y="2112"/>
              <a:chExt cx="181" cy="333"/>
            </a:xfrm>
          </p:grpSpPr>
          <p:sp>
            <p:nvSpPr>
              <p:cNvPr id="15" name="Freeform 41">
                <a:extLst>
                  <a:ext uri="{FF2B5EF4-FFF2-40B4-BE49-F238E27FC236}">
                    <a16:creationId xmlns:a16="http://schemas.microsoft.com/office/drawing/2014/main" id="{4E8B195F-415E-457C-8616-4FF25B05711A}"/>
                  </a:ext>
                </a:extLst>
              </p:cNvPr>
              <p:cNvSpPr>
                <a:spLocks/>
              </p:cNvSpPr>
              <p:nvPr/>
            </p:nvSpPr>
            <p:spPr bwMode="auto">
              <a:xfrm>
                <a:off x="2496" y="2112"/>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sp>
            <p:nvSpPr>
              <p:cNvPr id="16" name="Line 42">
                <a:extLst>
                  <a:ext uri="{FF2B5EF4-FFF2-40B4-BE49-F238E27FC236}">
                    <a16:creationId xmlns:a16="http://schemas.microsoft.com/office/drawing/2014/main" id="{2E7DBB8D-0B9B-4525-9286-AB5E565449FF}"/>
                  </a:ext>
                </a:extLst>
              </p:cNvPr>
              <p:cNvSpPr>
                <a:spLocks noChangeShapeType="1"/>
              </p:cNvSpPr>
              <p:nvPr/>
            </p:nvSpPr>
            <p:spPr bwMode="auto">
              <a:xfrm flipH="1">
                <a:off x="2532" y="2184"/>
                <a:ext cx="111" cy="2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3">
                <a:extLst>
                  <a:ext uri="{FF2B5EF4-FFF2-40B4-BE49-F238E27FC236}">
                    <a16:creationId xmlns:a16="http://schemas.microsoft.com/office/drawing/2014/main" id="{02F81214-2BED-4702-83AD-A309D34CB577}"/>
                  </a:ext>
                </a:extLst>
              </p:cNvPr>
              <p:cNvSpPr>
                <a:spLocks noChangeShapeType="1"/>
              </p:cNvSpPr>
              <p:nvPr/>
            </p:nvSpPr>
            <p:spPr bwMode="auto">
              <a:xfrm>
                <a:off x="2529" y="2186"/>
                <a:ext cx="113"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30" name="Group 170">
            <a:extLst>
              <a:ext uri="{FF2B5EF4-FFF2-40B4-BE49-F238E27FC236}">
                <a16:creationId xmlns:a16="http://schemas.microsoft.com/office/drawing/2014/main" id="{4AE28E11-2E3B-4FAE-85E4-CFC47527DDB0}"/>
              </a:ext>
            </a:extLst>
          </p:cNvPr>
          <p:cNvGrpSpPr>
            <a:grpSpLocks/>
          </p:cNvGrpSpPr>
          <p:nvPr/>
        </p:nvGrpSpPr>
        <p:grpSpPr bwMode="auto">
          <a:xfrm>
            <a:off x="2518528" y="5304601"/>
            <a:ext cx="288925" cy="787400"/>
            <a:chOff x="1008" y="2592"/>
            <a:chExt cx="182" cy="496"/>
          </a:xfrm>
        </p:grpSpPr>
        <p:sp>
          <p:nvSpPr>
            <p:cNvPr id="31" name="Line 171">
              <a:extLst>
                <a:ext uri="{FF2B5EF4-FFF2-40B4-BE49-F238E27FC236}">
                  <a16:creationId xmlns:a16="http://schemas.microsoft.com/office/drawing/2014/main" id="{B3E0EF04-3154-47A0-AF7D-46E4E779DDF0}"/>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72">
              <a:extLst>
                <a:ext uri="{FF2B5EF4-FFF2-40B4-BE49-F238E27FC236}">
                  <a16:creationId xmlns:a16="http://schemas.microsoft.com/office/drawing/2014/main" id="{787F2D9F-A109-422E-9236-BF708121A031}"/>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173">
              <a:extLst>
                <a:ext uri="{FF2B5EF4-FFF2-40B4-BE49-F238E27FC236}">
                  <a16:creationId xmlns:a16="http://schemas.microsoft.com/office/drawing/2014/main" id="{A9CD5B56-E29E-4A73-ABB6-F65BF839970A}"/>
                </a:ext>
              </a:extLst>
            </p:cNvPr>
            <p:cNvGrpSpPr>
              <a:grpSpLocks/>
            </p:cNvGrpSpPr>
            <p:nvPr/>
          </p:nvGrpSpPr>
          <p:grpSpPr bwMode="auto">
            <a:xfrm>
              <a:off x="1008" y="2592"/>
              <a:ext cx="182" cy="331"/>
              <a:chOff x="1008" y="2592"/>
              <a:chExt cx="182" cy="331"/>
            </a:xfrm>
          </p:grpSpPr>
          <p:sp>
            <p:nvSpPr>
              <p:cNvPr id="34" name="Freeform 174">
                <a:extLst>
                  <a:ext uri="{FF2B5EF4-FFF2-40B4-BE49-F238E27FC236}">
                    <a16:creationId xmlns:a16="http://schemas.microsoft.com/office/drawing/2014/main" id="{0BC7D818-6328-44AC-803C-40CE48CB7D44}"/>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35" name="Freeform 175">
                <a:extLst>
                  <a:ext uri="{FF2B5EF4-FFF2-40B4-BE49-F238E27FC236}">
                    <a16:creationId xmlns:a16="http://schemas.microsoft.com/office/drawing/2014/main" id="{381A9D94-5848-499D-B269-EC53BCF94873}"/>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63" name="TextBox 62">
            <a:extLst>
              <a:ext uri="{FF2B5EF4-FFF2-40B4-BE49-F238E27FC236}">
                <a16:creationId xmlns:a16="http://schemas.microsoft.com/office/drawing/2014/main" id="{5F4F07DA-348B-4D4A-873F-128D71E509A9}"/>
              </a:ext>
            </a:extLst>
          </p:cNvPr>
          <p:cNvSpPr txBox="1"/>
          <p:nvPr/>
        </p:nvSpPr>
        <p:spPr>
          <a:xfrm>
            <a:off x="2089793" y="2789391"/>
            <a:ext cx="2642775" cy="369332"/>
          </a:xfrm>
          <a:prstGeom prst="rect">
            <a:avLst/>
          </a:prstGeom>
          <a:noFill/>
        </p:spPr>
        <p:txBody>
          <a:bodyPr wrap="none" rtlCol="0">
            <a:spAutoFit/>
          </a:bodyPr>
          <a:lstStyle/>
          <a:p>
            <a:r>
              <a:rPr lang="en-US" dirty="0"/>
              <a:t>2x         Standard Target</a:t>
            </a:r>
          </a:p>
        </p:txBody>
      </p:sp>
      <p:sp>
        <p:nvSpPr>
          <p:cNvPr id="64" name="TextBox 63">
            <a:extLst>
              <a:ext uri="{FF2B5EF4-FFF2-40B4-BE49-F238E27FC236}">
                <a16:creationId xmlns:a16="http://schemas.microsoft.com/office/drawing/2014/main" id="{4280C205-7EB5-4A02-B4A0-B932A251544E}"/>
              </a:ext>
            </a:extLst>
          </p:cNvPr>
          <p:cNvSpPr txBox="1"/>
          <p:nvPr/>
        </p:nvSpPr>
        <p:spPr>
          <a:xfrm>
            <a:off x="2085618" y="3607410"/>
            <a:ext cx="3835409" cy="369332"/>
          </a:xfrm>
          <a:prstGeom prst="rect">
            <a:avLst/>
          </a:prstGeom>
          <a:noFill/>
        </p:spPr>
        <p:txBody>
          <a:bodyPr wrap="none" rtlCol="0">
            <a:spAutoFit/>
          </a:bodyPr>
          <a:lstStyle/>
          <a:p>
            <a:r>
              <a:rPr lang="en-US" dirty="0"/>
              <a:t>1x         Left-Side-Hardcover Target</a:t>
            </a:r>
          </a:p>
        </p:txBody>
      </p:sp>
      <p:sp>
        <p:nvSpPr>
          <p:cNvPr id="76" name="TextBox 75">
            <a:extLst>
              <a:ext uri="{FF2B5EF4-FFF2-40B4-BE49-F238E27FC236}">
                <a16:creationId xmlns:a16="http://schemas.microsoft.com/office/drawing/2014/main" id="{F300728B-D02B-4B10-9C85-54A71C499CD2}"/>
              </a:ext>
            </a:extLst>
          </p:cNvPr>
          <p:cNvSpPr txBox="1"/>
          <p:nvPr/>
        </p:nvSpPr>
        <p:spPr>
          <a:xfrm>
            <a:off x="2085618" y="4504919"/>
            <a:ext cx="3925177" cy="369332"/>
          </a:xfrm>
          <a:prstGeom prst="rect">
            <a:avLst/>
          </a:prstGeom>
          <a:noFill/>
        </p:spPr>
        <p:txBody>
          <a:bodyPr wrap="none" rtlCol="0">
            <a:spAutoFit/>
          </a:bodyPr>
          <a:lstStyle/>
          <a:p>
            <a:r>
              <a:rPr lang="en-US" dirty="0"/>
              <a:t>1x         Right-Side-Hardcover Target</a:t>
            </a:r>
          </a:p>
        </p:txBody>
      </p:sp>
      <p:sp>
        <p:nvSpPr>
          <p:cNvPr id="77" name="TextBox 76">
            <a:extLst>
              <a:ext uri="{FF2B5EF4-FFF2-40B4-BE49-F238E27FC236}">
                <a16:creationId xmlns:a16="http://schemas.microsoft.com/office/drawing/2014/main" id="{DD4EF994-FAFD-46DB-B53C-4F4C0E0B5723}"/>
              </a:ext>
            </a:extLst>
          </p:cNvPr>
          <p:cNvSpPr txBox="1"/>
          <p:nvPr/>
        </p:nvSpPr>
        <p:spPr>
          <a:xfrm>
            <a:off x="2085618" y="5372413"/>
            <a:ext cx="2694071" cy="369332"/>
          </a:xfrm>
          <a:prstGeom prst="rect">
            <a:avLst/>
          </a:prstGeom>
          <a:noFill/>
        </p:spPr>
        <p:txBody>
          <a:bodyPr wrap="none" rtlCol="0">
            <a:spAutoFit/>
          </a:bodyPr>
          <a:lstStyle/>
          <a:p>
            <a:r>
              <a:rPr lang="en-US" dirty="0"/>
              <a:t>2x         Headshot Target</a:t>
            </a:r>
          </a:p>
        </p:txBody>
      </p:sp>
      <p:sp>
        <p:nvSpPr>
          <p:cNvPr id="84" name="TextBox 83">
            <a:extLst>
              <a:ext uri="{FF2B5EF4-FFF2-40B4-BE49-F238E27FC236}">
                <a16:creationId xmlns:a16="http://schemas.microsoft.com/office/drawing/2014/main" id="{786A0BB9-46AC-4D7B-B695-9B3778010BB2}"/>
              </a:ext>
            </a:extLst>
          </p:cNvPr>
          <p:cNvSpPr txBox="1"/>
          <p:nvPr/>
        </p:nvSpPr>
        <p:spPr>
          <a:xfrm>
            <a:off x="2085618" y="8735886"/>
            <a:ext cx="2172390" cy="369332"/>
          </a:xfrm>
          <a:prstGeom prst="rect">
            <a:avLst/>
          </a:prstGeom>
          <a:noFill/>
        </p:spPr>
        <p:txBody>
          <a:bodyPr wrap="none" rtlCol="0">
            <a:spAutoFit/>
          </a:bodyPr>
          <a:lstStyle/>
          <a:p>
            <a:r>
              <a:rPr lang="en-US" dirty="0"/>
              <a:t>3x         Non-Threat</a:t>
            </a:r>
          </a:p>
        </p:txBody>
      </p:sp>
      <p:grpSp>
        <p:nvGrpSpPr>
          <p:cNvPr id="42" name="Group 164">
            <a:extLst>
              <a:ext uri="{FF2B5EF4-FFF2-40B4-BE49-F238E27FC236}">
                <a16:creationId xmlns:a16="http://schemas.microsoft.com/office/drawing/2014/main" id="{6DC6D5F9-19ED-4A14-AF05-16C4BE6363E0}"/>
              </a:ext>
            </a:extLst>
          </p:cNvPr>
          <p:cNvGrpSpPr>
            <a:grpSpLocks/>
          </p:cNvGrpSpPr>
          <p:nvPr/>
        </p:nvGrpSpPr>
        <p:grpSpPr bwMode="auto">
          <a:xfrm>
            <a:off x="2497474" y="7162800"/>
            <a:ext cx="288925" cy="787400"/>
            <a:chOff x="1247" y="2496"/>
            <a:chExt cx="182" cy="496"/>
          </a:xfrm>
        </p:grpSpPr>
        <p:sp>
          <p:nvSpPr>
            <p:cNvPr id="43" name="Line 165">
              <a:extLst>
                <a:ext uri="{FF2B5EF4-FFF2-40B4-BE49-F238E27FC236}">
                  <a16:creationId xmlns:a16="http://schemas.microsoft.com/office/drawing/2014/main" id="{67F6C772-3C63-4FD3-BFA3-586FC5E27925}"/>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66">
              <a:extLst>
                <a:ext uri="{FF2B5EF4-FFF2-40B4-BE49-F238E27FC236}">
                  <a16:creationId xmlns:a16="http://schemas.microsoft.com/office/drawing/2014/main" id="{717DFB99-24E8-45C6-978A-75D9B1E10383}"/>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 name="Group 167">
              <a:extLst>
                <a:ext uri="{FF2B5EF4-FFF2-40B4-BE49-F238E27FC236}">
                  <a16:creationId xmlns:a16="http://schemas.microsoft.com/office/drawing/2014/main" id="{3898C3A4-46FE-44D6-9E68-F24A685151E2}"/>
                </a:ext>
              </a:extLst>
            </p:cNvPr>
            <p:cNvGrpSpPr>
              <a:grpSpLocks/>
            </p:cNvGrpSpPr>
            <p:nvPr/>
          </p:nvGrpSpPr>
          <p:grpSpPr bwMode="auto">
            <a:xfrm>
              <a:off x="1247" y="2496"/>
              <a:ext cx="182" cy="331"/>
              <a:chOff x="1247" y="2496"/>
              <a:chExt cx="182" cy="331"/>
            </a:xfrm>
          </p:grpSpPr>
          <p:sp>
            <p:nvSpPr>
              <p:cNvPr id="46" name="Freeform 168">
                <a:extLst>
                  <a:ext uri="{FF2B5EF4-FFF2-40B4-BE49-F238E27FC236}">
                    <a16:creationId xmlns:a16="http://schemas.microsoft.com/office/drawing/2014/main" id="{DB47B369-87C8-4F7F-A4C0-354E41855297}"/>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47" name="Freeform 169">
                <a:extLst>
                  <a:ext uri="{FF2B5EF4-FFF2-40B4-BE49-F238E27FC236}">
                    <a16:creationId xmlns:a16="http://schemas.microsoft.com/office/drawing/2014/main" id="{9D6A47FA-7DDF-4672-888E-9035DC461822}"/>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48" name="Group 182">
            <a:extLst>
              <a:ext uri="{FF2B5EF4-FFF2-40B4-BE49-F238E27FC236}">
                <a16:creationId xmlns:a16="http://schemas.microsoft.com/office/drawing/2014/main" id="{0569998B-0336-4E36-B5C0-089E9A887A5E}"/>
              </a:ext>
            </a:extLst>
          </p:cNvPr>
          <p:cNvGrpSpPr>
            <a:grpSpLocks/>
          </p:cNvGrpSpPr>
          <p:nvPr/>
        </p:nvGrpSpPr>
        <p:grpSpPr bwMode="auto">
          <a:xfrm>
            <a:off x="2511982" y="6215742"/>
            <a:ext cx="287338" cy="787400"/>
            <a:chOff x="2449" y="2688"/>
            <a:chExt cx="181" cy="496"/>
          </a:xfrm>
        </p:grpSpPr>
        <p:sp>
          <p:nvSpPr>
            <p:cNvPr id="49" name="Line 183">
              <a:extLst>
                <a:ext uri="{FF2B5EF4-FFF2-40B4-BE49-F238E27FC236}">
                  <a16:creationId xmlns:a16="http://schemas.microsoft.com/office/drawing/2014/main" id="{23263F38-73E0-445B-8205-65830037CF93}"/>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84">
              <a:extLst>
                <a:ext uri="{FF2B5EF4-FFF2-40B4-BE49-F238E27FC236}">
                  <a16:creationId xmlns:a16="http://schemas.microsoft.com/office/drawing/2014/main" id="{79E607BB-86E0-4527-9485-6F32F630A172}"/>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1" name="Group 185">
              <a:extLst>
                <a:ext uri="{FF2B5EF4-FFF2-40B4-BE49-F238E27FC236}">
                  <a16:creationId xmlns:a16="http://schemas.microsoft.com/office/drawing/2014/main" id="{4168A446-DCE7-48B0-A9E5-ACB54CC65CAA}"/>
                </a:ext>
              </a:extLst>
            </p:cNvPr>
            <p:cNvGrpSpPr>
              <a:grpSpLocks/>
            </p:cNvGrpSpPr>
            <p:nvPr/>
          </p:nvGrpSpPr>
          <p:grpSpPr bwMode="auto">
            <a:xfrm>
              <a:off x="2449" y="2688"/>
              <a:ext cx="181" cy="331"/>
              <a:chOff x="2449" y="2688"/>
              <a:chExt cx="181" cy="331"/>
            </a:xfrm>
          </p:grpSpPr>
          <p:sp>
            <p:nvSpPr>
              <p:cNvPr id="52" name="Freeform 186">
                <a:extLst>
                  <a:ext uri="{FF2B5EF4-FFF2-40B4-BE49-F238E27FC236}">
                    <a16:creationId xmlns:a16="http://schemas.microsoft.com/office/drawing/2014/main" id="{2399AD0C-5702-45A0-BBBD-78287E64B82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1" name="Freeform 187">
                <a:extLst>
                  <a:ext uri="{FF2B5EF4-FFF2-40B4-BE49-F238E27FC236}">
                    <a16:creationId xmlns:a16="http://schemas.microsoft.com/office/drawing/2014/main" id="{53DB9A1E-5249-4331-A184-DD2A84A4BAA7}"/>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62" name="Group 278">
            <a:extLst>
              <a:ext uri="{FF2B5EF4-FFF2-40B4-BE49-F238E27FC236}">
                <a16:creationId xmlns:a16="http://schemas.microsoft.com/office/drawing/2014/main" id="{D74954DD-BC7D-4DE3-8206-0049FF25D5F8}"/>
              </a:ext>
            </a:extLst>
          </p:cNvPr>
          <p:cNvGrpSpPr>
            <a:grpSpLocks/>
          </p:cNvGrpSpPr>
          <p:nvPr/>
        </p:nvGrpSpPr>
        <p:grpSpPr bwMode="auto">
          <a:xfrm>
            <a:off x="2511982" y="4392232"/>
            <a:ext cx="287338" cy="787400"/>
            <a:chOff x="2208" y="240"/>
            <a:chExt cx="181" cy="496"/>
          </a:xfrm>
        </p:grpSpPr>
        <p:sp>
          <p:nvSpPr>
            <p:cNvPr id="65" name="Line 279">
              <a:extLst>
                <a:ext uri="{FF2B5EF4-FFF2-40B4-BE49-F238E27FC236}">
                  <a16:creationId xmlns:a16="http://schemas.microsoft.com/office/drawing/2014/main" id="{7D7BB604-6B35-4B11-9DFB-A33750769ECF}"/>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80">
              <a:extLst>
                <a:ext uri="{FF2B5EF4-FFF2-40B4-BE49-F238E27FC236}">
                  <a16:creationId xmlns:a16="http://schemas.microsoft.com/office/drawing/2014/main" id="{69F6FDC6-E724-486F-9803-80B2F060E996}"/>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Freeform 281">
              <a:extLst>
                <a:ext uri="{FF2B5EF4-FFF2-40B4-BE49-F238E27FC236}">
                  <a16:creationId xmlns:a16="http://schemas.microsoft.com/office/drawing/2014/main" id="{B95249FB-E830-4B68-9FE6-EAD7FE0585C4}"/>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8" name="Freeform 282">
              <a:extLst>
                <a:ext uri="{FF2B5EF4-FFF2-40B4-BE49-F238E27FC236}">
                  <a16:creationId xmlns:a16="http://schemas.microsoft.com/office/drawing/2014/main" id="{CAC9E193-A1AD-4505-A0CD-7D4B6C5AF38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69" name="Group 283">
            <a:extLst>
              <a:ext uri="{FF2B5EF4-FFF2-40B4-BE49-F238E27FC236}">
                <a16:creationId xmlns:a16="http://schemas.microsoft.com/office/drawing/2014/main" id="{7B240996-6241-480D-BF56-FE3EE120A181}"/>
              </a:ext>
            </a:extLst>
          </p:cNvPr>
          <p:cNvGrpSpPr>
            <a:grpSpLocks/>
          </p:cNvGrpSpPr>
          <p:nvPr/>
        </p:nvGrpSpPr>
        <p:grpSpPr bwMode="auto">
          <a:xfrm flipH="1">
            <a:off x="2528075" y="3559847"/>
            <a:ext cx="287338" cy="787400"/>
            <a:chOff x="2208" y="240"/>
            <a:chExt cx="181" cy="496"/>
          </a:xfrm>
        </p:grpSpPr>
        <p:sp>
          <p:nvSpPr>
            <p:cNvPr id="70" name="Line 284">
              <a:extLst>
                <a:ext uri="{FF2B5EF4-FFF2-40B4-BE49-F238E27FC236}">
                  <a16:creationId xmlns:a16="http://schemas.microsoft.com/office/drawing/2014/main" id="{F0010F89-F78A-4097-A5BC-48C71D0C1528}"/>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85">
              <a:extLst>
                <a:ext uri="{FF2B5EF4-FFF2-40B4-BE49-F238E27FC236}">
                  <a16:creationId xmlns:a16="http://schemas.microsoft.com/office/drawing/2014/main" id="{07210F27-344A-4D0C-A47C-9946A4BC5857}"/>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Freeform 286">
              <a:extLst>
                <a:ext uri="{FF2B5EF4-FFF2-40B4-BE49-F238E27FC236}">
                  <a16:creationId xmlns:a16="http://schemas.microsoft.com/office/drawing/2014/main" id="{A6369C66-17E2-492C-BB51-31F2EFD8F23A}"/>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3" name="Freeform 287">
              <a:extLst>
                <a:ext uri="{FF2B5EF4-FFF2-40B4-BE49-F238E27FC236}">
                  <a16:creationId xmlns:a16="http://schemas.microsoft.com/office/drawing/2014/main" id="{88D86FF9-78CE-479E-AB8F-3D857F49777A}"/>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sp>
        <p:nvSpPr>
          <p:cNvPr id="74" name="TextBox 73">
            <a:extLst>
              <a:ext uri="{FF2B5EF4-FFF2-40B4-BE49-F238E27FC236}">
                <a16:creationId xmlns:a16="http://schemas.microsoft.com/office/drawing/2014/main" id="{D9AA2995-8A0B-4826-BC12-1F7714118B4A}"/>
              </a:ext>
            </a:extLst>
          </p:cNvPr>
          <p:cNvSpPr txBox="1"/>
          <p:nvPr/>
        </p:nvSpPr>
        <p:spPr>
          <a:xfrm>
            <a:off x="2086980" y="6388997"/>
            <a:ext cx="4630498" cy="369332"/>
          </a:xfrm>
          <a:prstGeom prst="rect">
            <a:avLst/>
          </a:prstGeom>
          <a:noFill/>
        </p:spPr>
        <p:txBody>
          <a:bodyPr wrap="none" rtlCol="0">
            <a:spAutoFit/>
          </a:bodyPr>
          <a:lstStyle/>
          <a:p>
            <a:r>
              <a:rPr lang="en-US" dirty="0"/>
              <a:t>1x         Left-Side-Bladed-Hardcover Target</a:t>
            </a:r>
          </a:p>
        </p:txBody>
      </p:sp>
      <p:sp>
        <p:nvSpPr>
          <p:cNvPr id="75" name="TextBox 74">
            <a:extLst>
              <a:ext uri="{FF2B5EF4-FFF2-40B4-BE49-F238E27FC236}">
                <a16:creationId xmlns:a16="http://schemas.microsoft.com/office/drawing/2014/main" id="{AEB2D7C8-6A8B-426D-97D1-2DE57DB6F97D}"/>
              </a:ext>
            </a:extLst>
          </p:cNvPr>
          <p:cNvSpPr txBox="1"/>
          <p:nvPr/>
        </p:nvSpPr>
        <p:spPr>
          <a:xfrm>
            <a:off x="2085618" y="7290322"/>
            <a:ext cx="2959272" cy="369332"/>
          </a:xfrm>
          <a:prstGeom prst="rect">
            <a:avLst/>
          </a:prstGeom>
          <a:noFill/>
        </p:spPr>
        <p:txBody>
          <a:bodyPr wrap="none" rtlCol="0">
            <a:spAutoFit/>
          </a:bodyPr>
          <a:lstStyle/>
          <a:p>
            <a:r>
              <a:rPr lang="en-US" dirty="0"/>
              <a:t>1x         Upper Torso Target</a:t>
            </a:r>
          </a:p>
        </p:txBody>
      </p:sp>
      <p:sp>
        <p:nvSpPr>
          <p:cNvPr id="78" name="TextBox 77">
            <a:extLst>
              <a:ext uri="{FF2B5EF4-FFF2-40B4-BE49-F238E27FC236}">
                <a16:creationId xmlns:a16="http://schemas.microsoft.com/office/drawing/2014/main" id="{2188CC0F-8B00-4F36-B4EB-0EE3029DFDE2}"/>
              </a:ext>
            </a:extLst>
          </p:cNvPr>
          <p:cNvSpPr txBox="1"/>
          <p:nvPr/>
        </p:nvSpPr>
        <p:spPr>
          <a:xfrm>
            <a:off x="2082486" y="8042831"/>
            <a:ext cx="2557110" cy="369332"/>
          </a:xfrm>
          <a:prstGeom prst="rect">
            <a:avLst/>
          </a:prstGeom>
          <a:noFill/>
        </p:spPr>
        <p:txBody>
          <a:bodyPr wrap="none" rtlCol="0">
            <a:spAutoFit/>
          </a:bodyPr>
          <a:lstStyle/>
          <a:p>
            <a:r>
              <a:rPr lang="en-US" dirty="0"/>
              <a:t>1x         Pepper Popper</a:t>
            </a:r>
          </a:p>
        </p:txBody>
      </p:sp>
      <p:grpSp>
        <p:nvGrpSpPr>
          <p:cNvPr id="79" name="Group 21">
            <a:extLst>
              <a:ext uri="{FF2B5EF4-FFF2-40B4-BE49-F238E27FC236}">
                <a16:creationId xmlns:a16="http://schemas.microsoft.com/office/drawing/2014/main" id="{0D724468-BCAC-415E-BF86-C7E15225136A}"/>
              </a:ext>
            </a:extLst>
          </p:cNvPr>
          <p:cNvGrpSpPr>
            <a:grpSpLocks/>
          </p:cNvGrpSpPr>
          <p:nvPr/>
        </p:nvGrpSpPr>
        <p:grpSpPr bwMode="auto">
          <a:xfrm>
            <a:off x="2545994" y="7950200"/>
            <a:ext cx="185738" cy="660400"/>
            <a:chOff x="5403" y="3457"/>
            <a:chExt cx="209" cy="755"/>
          </a:xfrm>
        </p:grpSpPr>
        <p:sp>
          <p:nvSpPr>
            <p:cNvPr id="80" name="Oval 22">
              <a:extLst>
                <a:ext uri="{FF2B5EF4-FFF2-40B4-BE49-F238E27FC236}">
                  <a16:creationId xmlns:a16="http://schemas.microsoft.com/office/drawing/2014/main" id="{C431CCA4-E8A5-4408-9EF2-287A97F9E003}"/>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 name="Oval 23">
              <a:extLst>
                <a:ext uri="{FF2B5EF4-FFF2-40B4-BE49-F238E27FC236}">
                  <a16:creationId xmlns:a16="http://schemas.microsoft.com/office/drawing/2014/main" id="{783B0F8E-E4E7-4AD1-96D0-FF106178BE78}"/>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2" name="Freeform 24">
              <a:extLst>
                <a:ext uri="{FF2B5EF4-FFF2-40B4-BE49-F238E27FC236}">
                  <a16:creationId xmlns:a16="http://schemas.microsoft.com/office/drawing/2014/main" id="{FF74B3E7-DC4D-41E9-8E86-1047DF7F0F1E}"/>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83" name="Rectangle 25">
              <a:extLst>
                <a:ext uri="{FF2B5EF4-FFF2-40B4-BE49-F238E27FC236}">
                  <a16:creationId xmlns:a16="http://schemas.microsoft.com/office/drawing/2014/main" id="{E9CEDBB9-89F0-4E91-A658-FA140C157BF9}"/>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5" name="Rectangle 26">
              <a:extLst>
                <a:ext uri="{FF2B5EF4-FFF2-40B4-BE49-F238E27FC236}">
                  <a16:creationId xmlns:a16="http://schemas.microsoft.com/office/drawing/2014/main" id="{66D8361A-EF89-46EA-9F5E-7FB9B18F09CD}"/>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6" name="Rectangle 27">
              <a:extLst>
                <a:ext uri="{FF2B5EF4-FFF2-40B4-BE49-F238E27FC236}">
                  <a16:creationId xmlns:a16="http://schemas.microsoft.com/office/drawing/2014/main" id="{D9105CD5-4A07-40CD-9A91-F29056740D56}"/>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7" name="Rectangle 28">
              <a:extLst>
                <a:ext uri="{FF2B5EF4-FFF2-40B4-BE49-F238E27FC236}">
                  <a16:creationId xmlns:a16="http://schemas.microsoft.com/office/drawing/2014/main" id="{BCA9A963-F451-462C-9F5F-BF1330BCBB54}"/>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Tree>
    <p:extLst>
      <p:ext uri="{BB962C8B-B14F-4D97-AF65-F5344CB8AC3E}">
        <p14:creationId xmlns:p14="http://schemas.microsoft.com/office/powerpoint/2010/main" val="40832548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245</Words>
  <Application>Microsoft Office PowerPoint</Application>
  <PresentationFormat>Custom</PresentationFormat>
  <Paragraphs>45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Calibri</vt:lpstr>
      <vt:lpstr>Times New Roman</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170</cp:revision>
  <dcterms:created xsi:type="dcterms:W3CDTF">2002-08-21T12:11:08Z</dcterms:created>
  <dcterms:modified xsi:type="dcterms:W3CDTF">2018-09-14T19:04:07Z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