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29.07.2019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14981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B649F2-AE26-4AAF-9C7B-A1C1F3DFC34E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948576-B05A-4C6A-9CC7-F2DC7E730FE5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6249C-1B3D-4B4F-8013-2A8ADC415A59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8821A-B5C3-40C9-8EAC-1C9461671898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AF2D82-6716-4600-AA4F-1FC8A4D2C010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5C7D54-FDBD-49C7-A416-DDDF82369927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D5B605AF-F27D-4A36-A18D-B69BF907E334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EE87F-FE77-49DE-9B78-E7A45AA52BCD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61C3E92-A233-49C0-BB84-97DC1B24D7BA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26546C-27C7-4BB4-AFA4-D5BA4AD735F2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6DD2A4-478D-4377-A6DC-33D329C733C6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44F009-B67D-480B-B0F2-1D58D8B4403F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2071B5-CD6A-4DB3-98E3-2C5A3BB5D44C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66D7DD4-2BCC-4EA9-A4B1-C569E853B78A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54B0AE0-84C2-466A-B053-C42FDA72611A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41F865F-4F4B-4968-8583-36A39C088628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7F812A-C228-448C-8F31-7C64269C8964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8A0F24-BD6E-49CF-BAC9-3B7089700118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FC98AA0-68FC-4BEE-BEF2-2B45411A35A4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19BEE0-DC80-4434-B6AB-1878C472CEC7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A73BE-E99F-4DEF-A722-4EEC5ACF9665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C4594E-7D39-4EB8-B92A-802976F73475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B6583-7DF6-4EE3-AC14-01E88EDFCF19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B8312-473B-476D-BB7C-C2FDF0F51E97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8CB62-3491-49D3-8984-E51FC288F44D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6D4DE2-07B1-4954-AC3D-0F43CB88A535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53D8F7-0B88-44A0-9B59-52123A0DD4A9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40FC6F-EEBF-4376-AC5A-4AD472AA31D7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50C905B-4664-4BEF-A040-E9BD263F201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83D1D95-A823-4553-9722-622F65EDC1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2E1243C-68B4-4ED8-879E-8CA83CFD65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5375A6F-0FFE-4043-8D98-2A554B8C5E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10C6472-4628-4CFD-93F3-D032651C2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882380-237C-4F38-B85F-DAAFD46A40C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64A941-A715-43F6-AB06-B90F565F009B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8AFE37A-FC0D-4F60-88AD-F30133F26218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EA1B005-029B-4CED-85EB-F5C80C88F9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AEECD12-A9E6-453E-B36A-BE897F4273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ADCAA16-1EFB-4D07-9578-636EED5CE1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4B06643-1FCE-4F14-BD0D-318F69AAA0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A23303-1D58-4F0E-87DD-42EBA55D731E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7CAC6C41-2752-4393-A976-E49514725C33}"/>
              </a:ext>
            </a:extLst>
          </p:cNvPr>
          <p:cNvGrpSpPr/>
          <p:nvPr/>
        </p:nvGrpSpPr>
        <p:grpSpPr>
          <a:xfrm>
            <a:off x="-3839938" y="4435345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DCD5770C-E668-4A2C-A277-5E8E0DEA2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8D3830D2-395F-49CB-8BC0-C571E50C8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3B4245AA-31F6-4372-A828-A977B2FB6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862DFE4-673C-4CCC-88FA-0F5A454973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DDF08BBF-A25A-4425-9E4B-FBFA8726C70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52DBFB37-18BC-4B18-8868-71452DA183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C333B61A-CEC1-4243-835B-BD099252D3E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928B0D10-1865-474A-97F3-AEF1FD55F7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3D595062-443E-4490-AFD7-D95B3689662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243</Words>
  <Application>Microsoft Office PowerPoint</Application>
  <PresentationFormat>Custom</PresentationFormat>
  <Paragraphs>78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169</cp:revision>
  <dcterms:created xsi:type="dcterms:W3CDTF">2002-08-21T12:11:08Z</dcterms:created>
  <dcterms:modified xsi:type="dcterms:W3CDTF">2019-07-30T05:09:10Z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