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25.01.2020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08490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2B6724F-E701-412C-93A9-07E66C77B19A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35C06E60-B5D2-46AA-B30C-4F2CA6E0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C913E62A-42D0-4A70-90B3-D94031B46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94EF0161-5726-43F3-9D96-D94CD33A4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10962E2-7244-42B1-A388-4E7216A827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C227F237-79E4-4DFE-904A-B2443DC008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6C2E675C-AEA5-4D21-8BB7-1AE5C30CD4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86358A4E-5583-4603-A870-14A5F16CCC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5881B72F-3EC7-4AE1-82CB-445C6515B6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1DB0DB13-E92B-42C3-A10B-619309E5D6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3ED2A32E-0C89-4303-BF36-550EAF822191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BD6A7B63-9659-4ACA-863C-A928EAB76DF3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061" name="Group 29">
                <a:extLst>
                  <a:ext uri="{FF2B5EF4-FFF2-40B4-BE49-F238E27FC236}">
                    <a16:creationId xmlns:a16="http://schemas.microsoft.com/office/drawing/2014/main" id="{5BDD4C6A-4104-495A-9F52-7DB27BC36A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063" name="Line 30">
                  <a:extLst>
                    <a:ext uri="{FF2B5EF4-FFF2-40B4-BE49-F238E27FC236}">
                      <a16:creationId xmlns:a16="http://schemas.microsoft.com/office/drawing/2014/main" id="{AD09B817-B8D2-45BE-AE44-B975148C18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31">
                  <a:extLst>
                    <a:ext uri="{FF2B5EF4-FFF2-40B4-BE49-F238E27FC236}">
                      <a16:creationId xmlns:a16="http://schemas.microsoft.com/office/drawing/2014/main" id="{67C5F919-1715-4B5F-B382-CCBC9DD14E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Freeform 32">
                  <a:extLst>
                    <a:ext uri="{FF2B5EF4-FFF2-40B4-BE49-F238E27FC236}">
                      <a16:creationId xmlns:a16="http://schemas.microsoft.com/office/drawing/2014/main" id="{3246DC2B-352B-4C7F-9330-88DFF8A00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5A5CB855-5E35-4000-BC8C-36A96B4C984B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4EF2BA93-E883-4D59-A05E-5AFF0DFEF9B3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0845249D-8B15-0D48-8297-71438368A52A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1085" name="Group 33">
              <a:extLst>
                <a:ext uri="{FF2B5EF4-FFF2-40B4-BE49-F238E27FC236}">
                  <a16:creationId xmlns:a16="http://schemas.microsoft.com/office/drawing/2014/main" id="{CE94DEAF-54B9-8746-9CAC-4A8699B4D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088" name="Line 34">
                <a:extLst>
                  <a:ext uri="{FF2B5EF4-FFF2-40B4-BE49-F238E27FC236}">
                    <a16:creationId xmlns:a16="http://schemas.microsoft.com/office/drawing/2014/main" id="{143DEB4C-B87F-6F4F-9EEB-C08E61A05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9" name="Line 35">
                <a:extLst>
                  <a:ext uri="{FF2B5EF4-FFF2-40B4-BE49-F238E27FC236}">
                    <a16:creationId xmlns:a16="http://schemas.microsoft.com/office/drawing/2014/main" id="{6BFAF0BC-5790-EE46-ABE0-5642F6B85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0" name="Freeform 36">
                <a:extLst>
                  <a:ext uri="{FF2B5EF4-FFF2-40B4-BE49-F238E27FC236}">
                    <a16:creationId xmlns:a16="http://schemas.microsoft.com/office/drawing/2014/main" id="{AF6E6C15-46E8-F64D-9BE6-CA3EC5150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B8123041-EF01-9A47-A290-E663CFCF5333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32">
              <a:extLst>
                <a:ext uri="{FF2B5EF4-FFF2-40B4-BE49-F238E27FC236}">
                  <a16:creationId xmlns:a16="http://schemas.microsoft.com/office/drawing/2014/main" id="{1708D240-12F5-164A-9AFC-DD10B7E9BDC3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6E4DDC96-BD56-844F-A420-7008EC5E96A9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1092" name="Line 30">
              <a:extLst>
                <a:ext uri="{FF2B5EF4-FFF2-40B4-BE49-F238E27FC236}">
                  <a16:creationId xmlns:a16="http://schemas.microsoft.com/office/drawing/2014/main" id="{529B820C-9E04-0F42-B07C-EEC2FDFD7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3" name="Line 31">
              <a:extLst>
                <a:ext uri="{FF2B5EF4-FFF2-40B4-BE49-F238E27FC236}">
                  <a16:creationId xmlns:a16="http://schemas.microsoft.com/office/drawing/2014/main" id="{BAC99A28-1B6A-084D-ABC3-C38C90CA1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A9B5098A-C3F1-C547-B6C1-648B3ECA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3B6235C3-CD92-4821-9E64-CC24E3545E2E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1078" name="Line 45">
              <a:extLst>
                <a:ext uri="{FF2B5EF4-FFF2-40B4-BE49-F238E27FC236}">
                  <a16:creationId xmlns:a16="http://schemas.microsoft.com/office/drawing/2014/main" id="{C4182B0D-91BB-4590-9AF8-141A8299E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9" name="Line 46">
              <a:extLst>
                <a:ext uri="{FF2B5EF4-FFF2-40B4-BE49-F238E27FC236}">
                  <a16:creationId xmlns:a16="http://schemas.microsoft.com/office/drawing/2014/main" id="{018F6D91-E6AF-4A7B-B68C-822476CD3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" name="Freeform 48">
              <a:extLst>
                <a:ext uri="{FF2B5EF4-FFF2-40B4-BE49-F238E27FC236}">
                  <a16:creationId xmlns:a16="http://schemas.microsoft.com/office/drawing/2014/main" id="{93D0A570-8EE7-4984-AF94-5BBE1661A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9">
              <a:extLst>
                <a:ext uri="{FF2B5EF4-FFF2-40B4-BE49-F238E27FC236}">
                  <a16:creationId xmlns:a16="http://schemas.microsoft.com/office/drawing/2014/main" id="{061D7360-F9F5-4E63-A40C-875984B69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0">
              <a:extLst>
                <a:ext uri="{FF2B5EF4-FFF2-40B4-BE49-F238E27FC236}">
                  <a16:creationId xmlns:a16="http://schemas.microsoft.com/office/drawing/2014/main" id="{72BAB565-EC1D-4738-B9D4-6E4D20DD95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C2DE091E-0B3F-4D12-B1B3-65D2893BEA09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Freeform 48">
              <a:extLst>
                <a:ext uri="{FF2B5EF4-FFF2-40B4-BE49-F238E27FC236}">
                  <a16:creationId xmlns:a16="http://schemas.microsoft.com/office/drawing/2014/main" id="{A8810CCB-0628-4DE6-A58B-3E3478577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1671E9AE-F766-45D0-B2BA-B5B594736EF8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1097" name="Group 1096">
              <a:extLst>
                <a:ext uri="{FF2B5EF4-FFF2-40B4-BE49-F238E27FC236}">
                  <a16:creationId xmlns:a16="http://schemas.microsoft.com/office/drawing/2014/main" id="{514BFC42-BF98-434F-AC1B-72EB6A321CB9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1100" name="Line 30">
                <a:extLst>
                  <a:ext uri="{FF2B5EF4-FFF2-40B4-BE49-F238E27FC236}">
                    <a16:creationId xmlns:a16="http://schemas.microsoft.com/office/drawing/2014/main" id="{DC3B1F45-B4CB-4AC9-9B7F-888F09D805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1" name="Line 31">
                <a:extLst>
                  <a:ext uri="{FF2B5EF4-FFF2-40B4-BE49-F238E27FC236}">
                    <a16:creationId xmlns:a16="http://schemas.microsoft.com/office/drawing/2014/main" id="{08CDB1E6-0BFD-4CA6-B7A2-357F901E7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2" name="Freeform 32">
                <a:extLst>
                  <a:ext uri="{FF2B5EF4-FFF2-40B4-BE49-F238E27FC236}">
                    <a16:creationId xmlns:a16="http://schemas.microsoft.com/office/drawing/2014/main" id="{82533AD8-26FB-43FA-B919-47C0A095F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44EEBD39-63B0-4978-971B-54602716F822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451FAD2-E65B-45DA-99D8-E9AD8D61703D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3" name="TextBox 1102">
            <a:extLst>
              <a:ext uri="{FF2B5EF4-FFF2-40B4-BE49-F238E27FC236}">
                <a16:creationId xmlns:a16="http://schemas.microsoft.com/office/drawing/2014/main" id="{00FDE402-06DC-4A8A-91F9-B849F86E229F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5440D029-4E07-459A-8DAE-BAFDC3D62141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EE269460-9DF6-4912-A621-11957B4A4BF6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264</Words>
  <Application>Microsoft Office PowerPoint</Application>
  <PresentationFormat>Custom</PresentationFormat>
  <Paragraphs>71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175</cp:revision>
  <dcterms:created xsi:type="dcterms:W3CDTF">2002-08-21T12:11:08Z</dcterms:created>
  <dcterms:modified xsi:type="dcterms:W3CDTF">2020-01-26T03:32:28Z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