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014" autoAdjust="0"/>
  </p:normalViewPr>
  <p:slideViewPr>
    <p:cSldViewPr>
      <p:cViewPr varScale="1">
        <p:scale>
          <a:sx n="86" d="100"/>
          <a:sy n="86" d="100"/>
        </p:scale>
        <p:origin x="3592" y="20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roup 29">
            <a:extLst>
              <a:ext uri="{FF2B5EF4-FFF2-40B4-BE49-F238E27FC236}">
                <a16:creationId xmlns:a16="http://schemas.microsoft.com/office/drawing/2014/main" id="{D96AC0BD-4D2F-458C-AC65-600E5AC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253910"/>
              </p:ext>
            </p:extLst>
          </p:nvPr>
        </p:nvGraphicFramePr>
        <p:xfrm>
          <a:off x="152400" y="152400"/>
          <a:ext cx="7010400" cy="3811439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Brian Mann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inside the shooting area, toes on marks, hands relaxed at sides, handgun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Loaded, stock on belt, muzzle pointed downrange 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29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targets from within the shooting area.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               Comstock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6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51" name="AutoShape 28">
            <a:extLst>
              <a:ext uri="{FF2B5EF4-FFF2-40B4-BE49-F238E27FC236}">
                <a16:creationId xmlns:a16="http://schemas.microsoft.com/office/drawing/2014/main" id="{C7E9BCD3-D5D1-984E-8EFA-990A1EB01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516" y="7533976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09E6C65-18F4-8E43-87C9-713F6C7DF4FC}"/>
              </a:ext>
            </a:extLst>
          </p:cNvPr>
          <p:cNvCxnSpPr>
            <a:cxnSpLocks/>
          </p:cNvCxnSpPr>
          <p:nvPr/>
        </p:nvCxnSpPr>
        <p:spPr>
          <a:xfrm flipH="1">
            <a:off x="1636282" y="8661696"/>
            <a:ext cx="322262" cy="40610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BE0FBC0-43BB-474D-9671-C8CBA6314E13}"/>
              </a:ext>
            </a:extLst>
          </p:cNvPr>
          <p:cNvSpPr txBox="1"/>
          <p:nvPr/>
        </p:nvSpPr>
        <p:spPr>
          <a:xfrm>
            <a:off x="1271194" y="699499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D2729AE-A10D-2D4E-AAF6-50C7DA22DE88}"/>
              </a:ext>
            </a:extLst>
          </p:cNvPr>
          <p:cNvCxnSpPr>
            <a:cxnSpLocks/>
          </p:cNvCxnSpPr>
          <p:nvPr/>
        </p:nvCxnSpPr>
        <p:spPr>
          <a:xfrm flipV="1">
            <a:off x="3532511" y="8661696"/>
            <a:ext cx="319960" cy="40610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090E7E2-D1D5-034A-9B9C-495AF2228114}"/>
              </a:ext>
            </a:extLst>
          </p:cNvPr>
          <p:cNvCxnSpPr>
            <a:cxnSpLocks/>
          </p:cNvCxnSpPr>
          <p:nvPr/>
        </p:nvCxnSpPr>
        <p:spPr>
          <a:xfrm flipH="1">
            <a:off x="2561590" y="8687096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49A29EB-C8C9-B74D-A5A5-7B83BAEF6E54}"/>
              </a:ext>
            </a:extLst>
          </p:cNvPr>
          <p:cNvSpPr txBox="1"/>
          <p:nvPr/>
        </p:nvSpPr>
        <p:spPr>
          <a:xfrm>
            <a:off x="2860040" y="59314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7A4607-198F-CC4D-B72F-665179FC27F7}"/>
              </a:ext>
            </a:extLst>
          </p:cNvPr>
          <p:cNvSpPr txBox="1"/>
          <p:nvPr/>
        </p:nvSpPr>
        <p:spPr>
          <a:xfrm>
            <a:off x="3532511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E91330-2927-8A4D-8DAB-6E5CE03EE11F}"/>
              </a:ext>
            </a:extLst>
          </p:cNvPr>
          <p:cNvSpPr txBox="1"/>
          <p:nvPr/>
        </p:nvSpPr>
        <p:spPr>
          <a:xfrm>
            <a:off x="3966163" y="549106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9FE4B0-1138-124D-84B8-5F6752335B5F}"/>
              </a:ext>
            </a:extLst>
          </p:cNvPr>
          <p:cNvSpPr txBox="1"/>
          <p:nvPr/>
        </p:nvSpPr>
        <p:spPr>
          <a:xfrm>
            <a:off x="4282086" y="598436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4A8CFCD-DCF3-3848-9EC7-95B936A560EC}"/>
              </a:ext>
            </a:extLst>
          </p:cNvPr>
          <p:cNvSpPr txBox="1"/>
          <p:nvPr/>
        </p:nvSpPr>
        <p:spPr>
          <a:xfrm>
            <a:off x="4901162" y="699499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grpSp>
        <p:nvGrpSpPr>
          <p:cNvPr id="62" name="Group 299">
            <a:extLst>
              <a:ext uri="{FF2B5EF4-FFF2-40B4-BE49-F238E27FC236}">
                <a16:creationId xmlns:a16="http://schemas.microsoft.com/office/drawing/2014/main" id="{0F9DB725-0396-274E-9EFA-62BD143426F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7179659"/>
            <a:ext cx="2249225" cy="1465263"/>
            <a:chOff x="1704" y="4259"/>
            <a:chExt cx="1856" cy="1209"/>
          </a:xfrm>
        </p:grpSpPr>
        <p:sp>
          <p:nvSpPr>
            <p:cNvPr id="63" name="Freeform 300">
              <a:extLst>
                <a:ext uri="{FF2B5EF4-FFF2-40B4-BE49-F238E27FC236}">
                  <a16:creationId xmlns:a16="http://schemas.microsoft.com/office/drawing/2014/main" id="{74DEAB33-06CA-244C-A038-0F2EB0F0D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7" y="4259"/>
              <a:ext cx="243" cy="1203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301">
              <a:extLst>
                <a:ext uri="{FF2B5EF4-FFF2-40B4-BE49-F238E27FC236}">
                  <a16:creationId xmlns:a16="http://schemas.microsoft.com/office/drawing/2014/main" id="{C60EFC56-57F6-3E4D-880C-CD0B20FD52A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>
                <a:alpha val="61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302">
              <a:extLst>
                <a:ext uri="{FF2B5EF4-FFF2-40B4-BE49-F238E27FC236}">
                  <a16:creationId xmlns:a16="http://schemas.microsoft.com/office/drawing/2014/main" id="{181C2BEC-91E2-294D-AA83-FBBF93C24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2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303">
              <a:extLst>
                <a:ext uri="{FF2B5EF4-FFF2-40B4-BE49-F238E27FC236}">
                  <a16:creationId xmlns:a16="http://schemas.microsoft.com/office/drawing/2014/main" id="{C8A6686D-6BBE-D04C-9B2D-D3CF96B8A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9" y="4445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" name="AutoShape 28">
            <a:extLst>
              <a:ext uri="{FF2B5EF4-FFF2-40B4-BE49-F238E27FC236}">
                <a16:creationId xmlns:a16="http://schemas.microsoft.com/office/drawing/2014/main" id="{84998E16-29EC-194F-94E5-145A001E6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044" y="7591358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68" name="Group 182">
            <a:extLst>
              <a:ext uri="{FF2B5EF4-FFF2-40B4-BE49-F238E27FC236}">
                <a16:creationId xmlns:a16="http://schemas.microsoft.com/office/drawing/2014/main" id="{DE419233-2740-7848-B89E-7CEF23626C5E}"/>
              </a:ext>
            </a:extLst>
          </p:cNvPr>
          <p:cNvGrpSpPr>
            <a:grpSpLocks/>
          </p:cNvGrpSpPr>
          <p:nvPr/>
        </p:nvGrpSpPr>
        <p:grpSpPr bwMode="auto">
          <a:xfrm>
            <a:off x="2924782" y="6260717"/>
            <a:ext cx="287338" cy="787400"/>
            <a:chOff x="2449" y="2688"/>
            <a:chExt cx="181" cy="496"/>
          </a:xfrm>
        </p:grpSpPr>
        <p:sp>
          <p:nvSpPr>
            <p:cNvPr id="69" name="Line 183">
              <a:extLst>
                <a:ext uri="{FF2B5EF4-FFF2-40B4-BE49-F238E27FC236}">
                  <a16:creationId xmlns:a16="http://schemas.microsoft.com/office/drawing/2014/main" id="{0A9FE356-03A0-B64B-BF1A-C8291DB64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184">
              <a:extLst>
                <a:ext uri="{FF2B5EF4-FFF2-40B4-BE49-F238E27FC236}">
                  <a16:creationId xmlns:a16="http://schemas.microsoft.com/office/drawing/2014/main" id="{9576699C-64C1-2445-9B83-0C6D8091A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" name="Group 185">
              <a:extLst>
                <a:ext uri="{FF2B5EF4-FFF2-40B4-BE49-F238E27FC236}">
                  <a16:creationId xmlns:a16="http://schemas.microsoft.com/office/drawing/2014/main" id="{45194B24-95CD-D944-A7D3-CBBC968A41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72" name="Freeform 186">
                <a:extLst>
                  <a:ext uri="{FF2B5EF4-FFF2-40B4-BE49-F238E27FC236}">
                    <a16:creationId xmlns:a16="http://schemas.microsoft.com/office/drawing/2014/main" id="{F0B0EA9F-DC28-AF4D-A51E-4834DA2F82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187">
                <a:extLst>
                  <a:ext uri="{FF2B5EF4-FFF2-40B4-BE49-F238E27FC236}">
                    <a16:creationId xmlns:a16="http://schemas.microsoft.com/office/drawing/2014/main" id="{6ACD293A-D499-014A-82A4-948931FB6B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4" name="Group 182">
            <a:extLst>
              <a:ext uri="{FF2B5EF4-FFF2-40B4-BE49-F238E27FC236}">
                <a16:creationId xmlns:a16="http://schemas.microsoft.com/office/drawing/2014/main" id="{F03BE4C2-B1BC-FC48-A18F-8058041C64E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355894" y="6260717"/>
            <a:ext cx="287338" cy="787400"/>
            <a:chOff x="2449" y="2688"/>
            <a:chExt cx="181" cy="496"/>
          </a:xfrm>
        </p:grpSpPr>
        <p:sp>
          <p:nvSpPr>
            <p:cNvPr id="75" name="Line 183">
              <a:extLst>
                <a:ext uri="{FF2B5EF4-FFF2-40B4-BE49-F238E27FC236}">
                  <a16:creationId xmlns:a16="http://schemas.microsoft.com/office/drawing/2014/main" id="{D2AB5A8A-23D5-C24F-87CF-AFB1E9790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184">
              <a:extLst>
                <a:ext uri="{FF2B5EF4-FFF2-40B4-BE49-F238E27FC236}">
                  <a16:creationId xmlns:a16="http://schemas.microsoft.com/office/drawing/2014/main" id="{6694B304-D24E-FB4A-9AD7-F5FE119343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7" name="Group 185">
              <a:extLst>
                <a:ext uri="{FF2B5EF4-FFF2-40B4-BE49-F238E27FC236}">
                  <a16:creationId xmlns:a16="http://schemas.microsoft.com/office/drawing/2014/main" id="{B5FB975D-BBDE-D547-BC4D-9CD1991DB0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78" name="Freeform 186">
                <a:extLst>
                  <a:ext uri="{FF2B5EF4-FFF2-40B4-BE49-F238E27FC236}">
                    <a16:creationId xmlns:a16="http://schemas.microsoft.com/office/drawing/2014/main" id="{C6F25DF3-3C78-DF46-B967-7D82CA6574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187">
                <a:extLst>
                  <a:ext uri="{FF2B5EF4-FFF2-40B4-BE49-F238E27FC236}">
                    <a16:creationId xmlns:a16="http://schemas.microsoft.com/office/drawing/2014/main" id="{6B14A998-C2BC-794C-9562-DC3E19D9F7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0" name="Group 29">
            <a:extLst>
              <a:ext uri="{FF2B5EF4-FFF2-40B4-BE49-F238E27FC236}">
                <a16:creationId xmlns:a16="http://schemas.microsoft.com/office/drawing/2014/main" id="{FE9A8CAB-46E0-E34D-9ECE-3A433B100470}"/>
              </a:ext>
            </a:extLst>
          </p:cNvPr>
          <p:cNvGrpSpPr>
            <a:grpSpLocks/>
          </p:cNvGrpSpPr>
          <p:nvPr/>
        </p:nvGrpSpPr>
        <p:grpSpPr bwMode="auto">
          <a:xfrm>
            <a:off x="3615722" y="5814181"/>
            <a:ext cx="287338" cy="790575"/>
            <a:chOff x="528" y="240"/>
            <a:chExt cx="181" cy="498"/>
          </a:xfrm>
        </p:grpSpPr>
        <p:sp>
          <p:nvSpPr>
            <p:cNvPr id="81" name="Line 30">
              <a:extLst>
                <a:ext uri="{FF2B5EF4-FFF2-40B4-BE49-F238E27FC236}">
                  <a16:creationId xmlns:a16="http://schemas.microsoft.com/office/drawing/2014/main" id="{47978EDD-5E49-9045-A8D0-C3776FE5AA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31">
              <a:extLst>
                <a:ext uri="{FF2B5EF4-FFF2-40B4-BE49-F238E27FC236}">
                  <a16:creationId xmlns:a16="http://schemas.microsoft.com/office/drawing/2014/main" id="{2EE28B52-3CC9-2E41-969A-C6E1CDB2B4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id="{8734AA2C-E6D9-1F4E-AB59-EEF948DDE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4" name="Group 29">
            <a:extLst>
              <a:ext uri="{FF2B5EF4-FFF2-40B4-BE49-F238E27FC236}">
                <a16:creationId xmlns:a16="http://schemas.microsoft.com/office/drawing/2014/main" id="{A4654EC9-4A8D-CF46-9788-80490DDA053E}"/>
              </a:ext>
            </a:extLst>
          </p:cNvPr>
          <p:cNvGrpSpPr>
            <a:grpSpLocks/>
          </p:cNvGrpSpPr>
          <p:nvPr/>
        </p:nvGrpSpPr>
        <p:grpSpPr bwMode="auto">
          <a:xfrm>
            <a:off x="4050300" y="5814180"/>
            <a:ext cx="287338" cy="790575"/>
            <a:chOff x="528" y="240"/>
            <a:chExt cx="181" cy="498"/>
          </a:xfrm>
        </p:grpSpPr>
        <p:sp>
          <p:nvSpPr>
            <p:cNvPr id="85" name="Line 30">
              <a:extLst>
                <a:ext uri="{FF2B5EF4-FFF2-40B4-BE49-F238E27FC236}">
                  <a16:creationId xmlns:a16="http://schemas.microsoft.com/office/drawing/2014/main" id="{CEE8DE34-F863-4140-9EF6-F9216A7D7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31">
              <a:extLst>
                <a:ext uri="{FF2B5EF4-FFF2-40B4-BE49-F238E27FC236}">
                  <a16:creationId xmlns:a16="http://schemas.microsoft.com/office/drawing/2014/main" id="{F7DB6362-F477-DD42-B4A4-5F966AF14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32">
              <a:extLst>
                <a:ext uri="{FF2B5EF4-FFF2-40B4-BE49-F238E27FC236}">
                  <a16:creationId xmlns:a16="http://schemas.microsoft.com/office/drawing/2014/main" id="{ED941C23-8B66-3D4F-B023-33B1E590C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" name="Group 29">
            <a:extLst>
              <a:ext uri="{FF2B5EF4-FFF2-40B4-BE49-F238E27FC236}">
                <a16:creationId xmlns:a16="http://schemas.microsoft.com/office/drawing/2014/main" id="{1EB3265E-3552-1C4C-850E-A1F068936226}"/>
              </a:ext>
            </a:extLst>
          </p:cNvPr>
          <p:cNvGrpSpPr>
            <a:grpSpLocks/>
          </p:cNvGrpSpPr>
          <p:nvPr/>
        </p:nvGrpSpPr>
        <p:grpSpPr bwMode="auto">
          <a:xfrm>
            <a:off x="1361644" y="7308887"/>
            <a:ext cx="287338" cy="790575"/>
            <a:chOff x="528" y="240"/>
            <a:chExt cx="181" cy="498"/>
          </a:xfrm>
        </p:grpSpPr>
        <p:sp>
          <p:nvSpPr>
            <p:cNvPr id="89" name="Line 30">
              <a:extLst>
                <a:ext uri="{FF2B5EF4-FFF2-40B4-BE49-F238E27FC236}">
                  <a16:creationId xmlns:a16="http://schemas.microsoft.com/office/drawing/2014/main" id="{3E881621-7DE1-0F4D-974F-0BF67921B9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31">
              <a:extLst>
                <a:ext uri="{FF2B5EF4-FFF2-40B4-BE49-F238E27FC236}">
                  <a16:creationId xmlns:a16="http://schemas.microsoft.com/office/drawing/2014/main" id="{E5D2F0DF-9D92-BA40-991A-2B3CA14EF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C3BD05AA-3056-CE46-BD57-B824DBA9A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" name="Group 29">
            <a:extLst>
              <a:ext uri="{FF2B5EF4-FFF2-40B4-BE49-F238E27FC236}">
                <a16:creationId xmlns:a16="http://schemas.microsoft.com/office/drawing/2014/main" id="{7EBEA9E0-913D-D747-8C2E-2C4A3A38EB0B}"/>
              </a:ext>
            </a:extLst>
          </p:cNvPr>
          <p:cNvGrpSpPr>
            <a:grpSpLocks/>
          </p:cNvGrpSpPr>
          <p:nvPr/>
        </p:nvGrpSpPr>
        <p:grpSpPr bwMode="auto">
          <a:xfrm>
            <a:off x="4977625" y="7308887"/>
            <a:ext cx="287338" cy="790575"/>
            <a:chOff x="528" y="240"/>
            <a:chExt cx="181" cy="498"/>
          </a:xfrm>
        </p:grpSpPr>
        <p:sp>
          <p:nvSpPr>
            <p:cNvPr id="93" name="Line 30">
              <a:extLst>
                <a:ext uri="{FF2B5EF4-FFF2-40B4-BE49-F238E27FC236}">
                  <a16:creationId xmlns:a16="http://schemas.microsoft.com/office/drawing/2014/main" id="{88B3D65C-C206-6E40-AFE1-D03DB33556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31">
              <a:extLst>
                <a:ext uri="{FF2B5EF4-FFF2-40B4-BE49-F238E27FC236}">
                  <a16:creationId xmlns:a16="http://schemas.microsoft.com/office/drawing/2014/main" id="{9F6E2E40-CF9B-1147-87EF-B6034F7FE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6F9B5CA0-2034-0247-921D-D072C495F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4E979F47-24BE-9C47-9F75-5B2D318BD60D}"/>
              </a:ext>
            </a:extLst>
          </p:cNvPr>
          <p:cNvSpPr txBox="1"/>
          <p:nvPr/>
        </p:nvSpPr>
        <p:spPr>
          <a:xfrm>
            <a:off x="2572044" y="848134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9F03F39-90E7-5845-BF1E-F38E1405FA7B}"/>
              </a:ext>
            </a:extLst>
          </p:cNvPr>
          <p:cNvSpPr txBox="1"/>
          <p:nvPr/>
        </p:nvSpPr>
        <p:spPr>
          <a:xfrm>
            <a:off x="2778978" y="848134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111</Words>
  <Application>Microsoft Macintosh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177</cp:revision>
  <dcterms:created xsi:type="dcterms:W3CDTF">2002-08-21T12:11:08Z</dcterms:created>
  <dcterms:modified xsi:type="dcterms:W3CDTF">2020-01-30T16:09:50Z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