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122" d="100"/>
          <a:sy n="122" d="100"/>
        </p:scale>
        <p:origin x="388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71225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Brian Mann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Standing, heels on marks, hands relaxed at sides,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1" name="Group 499">
            <a:extLst>
              <a:ext uri="{FF2B5EF4-FFF2-40B4-BE49-F238E27FC236}">
                <a16:creationId xmlns:a16="http://schemas.microsoft.com/office/drawing/2014/main" id="{FBE98ACA-2324-B74E-A447-49041586D181}"/>
              </a:ext>
            </a:extLst>
          </p:cNvPr>
          <p:cNvGrpSpPr>
            <a:grpSpLocks/>
          </p:cNvGrpSpPr>
          <p:nvPr/>
        </p:nvGrpSpPr>
        <p:grpSpPr bwMode="auto">
          <a:xfrm>
            <a:off x="5050335" y="6356483"/>
            <a:ext cx="293688" cy="965200"/>
            <a:chOff x="3504" y="1392"/>
            <a:chExt cx="185" cy="608"/>
          </a:xfrm>
        </p:grpSpPr>
        <p:grpSp>
          <p:nvGrpSpPr>
            <p:cNvPr id="53" name="Group 500">
              <a:extLst>
                <a:ext uri="{FF2B5EF4-FFF2-40B4-BE49-F238E27FC236}">
                  <a16:creationId xmlns:a16="http://schemas.microsoft.com/office/drawing/2014/main" id="{358C0DEF-EBD5-454D-ACAF-BAC802E30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5" name="Freeform 501">
                <a:extLst>
                  <a:ext uri="{FF2B5EF4-FFF2-40B4-BE49-F238E27FC236}">
                    <a16:creationId xmlns:a16="http://schemas.microsoft.com/office/drawing/2014/main" id="{BA4CC182-AEC2-1F48-8616-6945B96C6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02">
                <a:extLst>
                  <a:ext uri="{FF2B5EF4-FFF2-40B4-BE49-F238E27FC236}">
                    <a16:creationId xmlns:a16="http://schemas.microsoft.com/office/drawing/2014/main" id="{33996C4D-821E-8341-B56E-028AEFE3E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503">
                <a:extLst>
                  <a:ext uri="{FF2B5EF4-FFF2-40B4-BE49-F238E27FC236}">
                    <a16:creationId xmlns:a16="http://schemas.microsoft.com/office/drawing/2014/main" id="{3E3A0D0A-A92E-B842-B5A5-62C7694B13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8" name="Freeform 504">
                  <a:extLst>
                    <a:ext uri="{FF2B5EF4-FFF2-40B4-BE49-F238E27FC236}">
                      <a16:creationId xmlns:a16="http://schemas.microsoft.com/office/drawing/2014/main" id="{2C40B802-2358-354D-8C12-54301B6FC4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505">
                  <a:extLst>
                    <a:ext uri="{FF2B5EF4-FFF2-40B4-BE49-F238E27FC236}">
                      <a16:creationId xmlns:a16="http://schemas.microsoft.com/office/drawing/2014/main" id="{928B989B-9038-4346-8C9B-987A5CB20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4" name="Freeform 506">
              <a:extLst>
                <a:ext uri="{FF2B5EF4-FFF2-40B4-BE49-F238E27FC236}">
                  <a16:creationId xmlns:a16="http://schemas.microsoft.com/office/drawing/2014/main" id="{1A4A9333-797B-E540-A768-270FB253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5B1439F5-8616-FD45-8512-E99F873D0B8B}"/>
              </a:ext>
            </a:extLst>
          </p:cNvPr>
          <p:cNvGrpSpPr>
            <a:grpSpLocks/>
          </p:cNvGrpSpPr>
          <p:nvPr/>
        </p:nvGrpSpPr>
        <p:grpSpPr bwMode="auto">
          <a:xfrm>
            <a:off x="2226345" y="6806275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57922701-8E0E-6A4B-A827-87679E16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D2A09678-1C6F-8146-9902-E6ABAD820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AA4FE981-AEE4-A648-BC37-0EAECED3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78">
            <a:extLst>
              <a:ext uri="{FF2B5EF4-FFF2-40B4-BE49-F238E27FC236}">
                <a16:creationId xmlns:a16="http://schemas.microsoft.com/office/drawing/2014/main" id="{0960FB7B-E5CE-4C41-AE4E-F04347011443}"/>
              </a:ext>
            </a:extLst>
          </p:cNvPr>
          <p:cNvGrpSpPr>
            <a:grpSpLocks/>
          </p:cNvGrpSpPr>
          <p:nvPr/>
        </p:nvGrpSpPr>
        <p:grpSpPr bwMode="auto">
          <a:xfrm>
            <a:off x="2556941" y="6781537"/>
            <a:ext cx="287338" cy="787400"/>
            <a:chOff x="2208" y="240"/>
            <a:chExt cx="181" cy="496"/>
          </a:xfrm>
        </p:grpSpPr>
        <p:sp>
          <p:nvSpPr>
            <p:cNvPr id="65" name="Line 279">
              <a:extLst>
                <a:ext uri="{FF2B5EF4-FFF2-40B4-BE49-F238E27FC236}">
                  <a16:creationId xmlns:a16="http://schemas.microsoft.com/office/drawing/2014/main" id="{91ED8ED7-A48E-A54E-9CF9-DF8A8349B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80">
              <a:extLst>
                <a:ext uri="{FF2B5EF4-FFF2-40B4-BE49-F238E27FC236}">
                  <a16:creationId xmlns:a16="http://schemas.microsoft.com/office/drawing/2014/main" id="{C6B60DB6-9DA5-AA4A-9E16-F967A806D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81">
              <a:extLst>
                <a:ext uri="{FF2B5EF4-FFF2-40B4-BE49-F238E27FC236}">
                  <a16:creationId xmlns:a16="http://schemas.microsoft.com/office/drawing/2014/main" id="{92550FC2-130C-D545-AF07-B6A45E52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2">
              <a:extLst>
                <a:ext uri="{FF2B5EF4-FFF2-40B4-BE49-F238E27FC236}">
                  <a16:creationId xmlns:a16="http://schemas.microsoft.com/office/drawing/2014/main" id="{5561E374-8256-8B4C-AADA-AF44BFA1A9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F9F720A-E607-764B-9A02-C41212D68BAC}"/>
              </a:ext>
            </a:extLst>
          </p:cNvPr>
          <p:cNvSpPr txBox="1"/>
          <p:nvPr/>
        </p:nvSpPr>
        <p:spPr>
          <a:xfrm>
            <a:off x="3439456" y="59684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70" name="Group 29">
            <a:extLst>
              <a:ext uri="{FF2B5EF4-FFF2-40B4-BE49-F238E27FC236}">
                <a16:creationId xmlns:a16="http://schemas.microsoft.com/office/drawing/2014/main" id="{CAACD85B-B5CA-5B4D-8866-0DF88025F899}"/>
              </a:ext>
            </a:extLst>
          </p:cNvPr>
          <p:cNvGrpSpPr>
            <a:grpSpLocks/>
          </p:cNvGrpSpPr>
          <p:nvPr/>
        </p:nvGrpSpPr>
        <p:grpSpPr bwMode="auto">
          <a:xfrm>
            <a:off x="3515919" y="6282352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F2FD87BE-6051-DF47-907D-D948AA64C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A54DFE7C-4878-5E42-A131-67B641100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40EB6B3F-F164-1D48-87FA-45E13675F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75CEB35-8E46-D145-A2D1-5D22E165CEE2}"/>
              </a:ext>
            </a:extLst>
          </p:cNvPr>
          <p:cNvCxnSpPr>
            <a:cxnSpLocks/>
          </p:cNvCxnSpPr>
          <p:nvPr/>
        </p:nvCxnSpPr>
        <p:spPr>
          <a:xfrm flipH="1">
            <a:off x="1636282" y="8661696"/>
            <a:ext cx="322262" cy="4061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C4AE275-C287-4642-A359-E2E1B5E1A4B9}"/>
              </a:ext>
            </a:extLst>
          </p:cNvPr>
          <p:cNvSpPr txBox="1"/>
          <p:nvPr/>
        </p:nvSpPr>
        <p:spPr>
          <a:xfrm>
            <a:off x="754684" y="60940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FE7EF3-F967-D54F-92D9-B0F6D985AD53}"/>
              </a:ext>
            </a:extLst>
          </p:cNvPr>
          <p:cNvCxnSpPr>
            <a:cxnSpLocks/>
          </p:cNvCxnSpPr>
          <p:nvPr/>
        </p:nvCxnSpPr>
        <p:spPr>
          <a:xfrm flipV="1">
            <a:off x="4361519" y="8653377"/>
            <a:ext cx="242104" cy="4716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CD3394-AB8D-4342-A87B-D6FE49A267BB}"/>
              </a:ext>
            </a:extLst>
          </p:cNvPr>
          <p:cNvCxnSpPr>
            <a:cxnSpLocks/>
          </p:cNvCxnSpPr>
          <p:nvPr/>
        </p:nvCxnSpPr>
        <p:spPr>
          <a:xfrm flipH="1">
            <a:off x="1953113" y="8653377"/>
            <a:ext cx="2650510" cy="83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FCBE83-698D-D040-9496-5A8F7A609EF5}"/>
              </a:ext>
            </a:extLst>
          </p:cNvPr>
          <p:cNvCxnSpPr>
            <a:cxnSpLocks/>
          </p:cNvCxnSpPr>
          <p:nvPr/>
        </p:nvCxnSpPr>
        <p:spPr>
          <a:xfrm flipH="1">
            <a:off x="2751007" y="90678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46CE4EE-CF14-5749-9AEE-18A8B9F80E81}"/>
              </a:ext>
            </a:extLst>
          </p:cNvPr>
          <p:cNvSpPr txBox="1"/>
          <p:nvPr/>
        </p:nvSpPr>
        <p:spPr>
          <a:xfrm>
            <a:off x="2016133" y="51964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B4AFF0-41D3-8240-98D2-5070D8A27773}"/>
              </a:ext>
            </a:extLst>
          </p:cNvPr>
          <p:cNvSpPr txBox="1"/>
          <p:nvPr/>
        </p:nvSpPr>
        <p:spPr>
          <a:xfrm>
            <a:off x="2135170" y="64718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73A225-6A34-6549-A100-71A08FC5CB82}"/>
              </a:ext>
            </a:extLst>
          </p:cNvPr>
          <p:cNvSpPr txBox="1"/>
          <p:nvPr/>
        </p:nvSpPr>
        <p:spPr>
          <a:xfrm>
            <a:off x="2490806" y="64802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53CA49-ABF5-F245-81E3-E90465B0789D}"/>
              </a:ext>
            </a:extLst>
          </p:cNvPr>
          <p:cNvSpPr txBox="1"/>
          <p:nvPr/>
        </p:nvSpPr>
        <p:spPr>
          <a:xfrm>
            <a:off x="4984758" y="60211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B45312-446C-3A4B-8AF6-94F764800AC2}"/>
              </a:ext>
            </a:extLst>
          </p:cNvPr>
          <p:cNvSpPr txBox="1"/>
          <p:nvPr/>
        </p:nvSpPr>
        <p:spPr>
          <a:xfrm>
            <a:off x="5339260" y="66684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2F44A6-4726-6640-A6BA-DB7EB46F12F3}"/>
              </a:ext>
            </a:extLst>
          </p:cNvPr>
          <p:cNvSpPr txBox="1"/>
          <p:nvPr/>
        </p:nvSpPr>
        <p:spPr>
          <a:xfrm>
            <a:off x="2316441" y="51877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85" name="Group 299">
            <a:extLst>
              <a:ext uri="{FF2B5EF4-FFF2-40B4-BE49-F238E27FC236}">
                <a16:creationId xmlns:a16="http://schemas.microsoft.com/office/drawing/2014/main" id="{61D435BF-3408-7148-BA77-A54546BFC039}"/>
              </a:ext>
            </a:extLst>
          </p:cNvPr>
          <p:cNvGrpSpPr>
            <a:grpSpLocks/>
          </p:cNvGrpSpPr>
          <p:nvPr/>
        </p:nvGrpSpPr>
        <p:grpSpPr bwMode="auto">
          <a:xfrm>
            <a:off x="2250630" y="6737907"/>
            <a:ext cx="1180359" cy="1483443"/>
            <a:chOff x="1704" y="4244"/>
            <a:chExt cx="974" cy="1224"/>
          </a:xfrm>
        </p:grpSpPr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75B7F36-AC3D-8745-BF7D-D4B97006A9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4" y="4244"/>
              <a:ext cx="238" cy="1180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6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FD3D0D82-E323-7B4F-979D-101954D68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4443"/>
              <a:ext cx="974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038E2E9E-5961-9047-B0D3-6012A722E250}"/>
              </a:ext>
            </a:extLst>
          </p:cNvPr>
          <p:cNvGrpSpPr>
            <a:grpSpLocks/>
          </p:cNvGrpSpPr>
          <p:nvPr/>
        </p:nvGrpSpPr>
        <p:grpSpPr bwMode="auto">
          <a:xfrm>
            <a:off x="2405864" y="5521439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649B32D2-971B-0B43-8576-59C0EC67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1C27C0C3-841C-FD47-867C-7A9D551E7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056EDEF-2403-104C-AA94-5B9119508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" name="Freeform 6">
            <a:extLst>
              <a:ext uri="{FF2B5EF4-FFF2-40B4-BE49-F238E27FC236}">
                <a16:creationId xmlns:a16="http://schemas.microsoft.com/office/drawing/2014/main" id="{ACDF593D-92EA-CD48-8918-5F99883DA148}"/>
              </a:ext>
            </a:extLst>
          </p:cNvPr>
          <p:cNvSpPr>
            <a:spLocks/>
          </p:cNvSpPr>
          <p:nvPr/>
        </p:nvSpPr>
        <p:spPr bwMode="auto">
          <a:xfrm>
            <a:off x="3691466" y="6781537"/>
            <a:ext cx="1367685" cy="961797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" name="Group 215">
            <a:extLst>
              <a:ext uri="{FF2B5EF4-FFF2-40B4-BE49-F238E27FC236}">
                <a16:creationId xmlns:a16="http://schemas.microsoft.com/office/drawing/2014/main" id="{95D66C93-0C3B-F94A-96FF-B9C14457EC17}"/>
              </a:ext>
            </a:extLst>
          </p:cNvPr>
          <p:cNvGrpSpPr>
            <a:grpSpLocks/>
          </p:cNvGrpSpPr>
          <p:nvPr/>
        </p:nvGrpSpPr>
        <p:grpSpPr bwMode="auto">
          <a:xfrm>
            <a:off x="834322" y="6428450"/>
            <a:ext cx="454025" cy="755650"/>
            <a:chOff x="3297" y="3223"/>
            <a:chExt cx="483" cy="805"/>
          </a:xfrm>
        </p:grpSpPr>
        <p:grpSp>
          <p:nvGrpSpPr>
            <p:cNvPr id="94" name="Group 216">
              <a:extLst>
                <a:ext uri="{FF2B5EF4-FFF2-40B4-BE49-F238E27FC236}">
                  <a16:creationId xmlns:a16="http://schemas.microsoft.com/office/drawing/2014/main" id="{427BD871-CE61-614A-8650-98AAAAC4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99" name="Line 217">
                <a:extLst>
                  <a:ext uri="{FF2B5EF4-FFF2-40B4-BE49-F238E27FC236}">
                    <a16:creationId xmlns:a16="http://schemas.microsoft.com/office/drawing/2014/main" id="{4161E41B-66BD-A149-84F6-862CBD70E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18">
                <a:extLst>
                  <a:ext uri="{FF2B5EF4-FFF2-40B4-BE49-F238E27FC236}">
                    <a16:creationId xmlns:a16="http://schemas.microsoft.com/office/drawing/2014/main" id="{A964733C-0F00-094D-AE38-6FED8156B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219">
                <a:extLst>
                  <a:ext uri="{FF2B5EF4-FFF2-40B4-BE49-F238E27FC236}">
                    <a16:creationId xmlns:a16="http://schemas.microsoft.com/office/drawing/2014/main" id="{3D2143F4-C1F3-A344-85B4-53C70C043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220">
              <a:extLst>
                <a:ext uri="{FF2B5EF4-FFF2-40B4-BE49-F238E27FC236}">
                  <a16:creationId xmlns:a16="http://schemas.microsoft.com/office/drawing/2014/main" id="{285E5AF2-F149-7D4F-A4F3-19BBD3AF9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96" name="Freeform 221">
                <a:extLst>
                  <a:ext uri="{FF2B5EF4-FFF2-40B4-BE49-F238E27FC236}">
                    <a16:creationId xmlns:a16="http://schemas.microsoft.com/office/drawing/2014/main" id="{FAD14B65-3A03-194A-AB03-18A307C6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22">
                <a:extLst>
                  <a:ext uri="{FF2B5EF4-FFF2-40B4-BE49-F238E27FC236}">
                    <a16:creationId xmlns:a16="http://schemas.microsoft.com/office/drawing/2014/main" id="{3160BF0B-EB8D-5443-87F1-6ABF91FD7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3">
                <a:extLst>
                  <a:ext uri="{FF2B5EF4-FFF2-40B4-BE49-F238E27FC236}">
                    <a16:creationId xmlns:a16="http://schemas.microsoft.com/office/drawing/2014/main" id="{0A27C2B1-F1CB-C744-BBB4-3573C3891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EC12B5D6-154B-CB41-BAE4-8F8873296218}"/>
              </a:ext>
            </a:extLst>
          </p:cNvPr>
          <p:cNvGrpSpPr>
            <a:grpSpLocks/>
          </p:cNvGrpSpPr>
          <p:nvPr/>
        </p:nvGrpSpPr>
        <p:grpSpPr bwMode="auto">
          <a:xfrm>
            <a:off x="2082676" y="5522962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AFCB7214-B8AC-3042-AA09-238FA6363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73545535-35C1-8640-BFC3-1EEE9713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F8B944B0-6C7E-3749-9205-F3CE15999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4C9DC53-1A08-D940-933B-4AA9F441E699}"/>
              </a:ext>
            </a:extLst>
          </p:cNvPr>
          <p:cNvSpPr txBox="1"/>
          <p:nvPr/>
        </p:nvSpPr>
        <p:spPr>
          <a:xfrm>
            <a:off x="2758428" y="88669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6496FA-238B-3549-B7B9-E31068636855}"/>
              </a:ext>
            </a:extLst>
          </p:cNvPr>
          <p:cNvSpPr txBox="1"/>
          <p:nvPr/>
        </p:nvSpPr>
        <p:spPr>
          <a:xfrm>
            <a:off x="3046705" y="88669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109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177</cp:revision>
  <dcterms:created xsi:type="dcterms:W3CDTF">2002-08-21T12:11:08Z</dcterms:created>
  <dcterms:modified xsi:type="dcterms:W3CDTF">2020-01-30T16:12:19Z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