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44EE5-BF24-4A5C-B9E7-7A25CA1D21DD}" v="1" dt="2020-08-22T08:13:5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914" y="-19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67E44EE5-BF24-4A5C-B9E7-7A25CA1D21DD}"/>
    <pc:docChg chg="custSel modSld">
      <pc:chgData name="Matt Carlson" userId="0e792f37f00095d9" providerId="LiveId" clId="{67E44EE5-BF24-4A5C-B9E7-7A25CA1D21DD}" dt="2020-08-22T08:14:57.519" v="63" actId="20577"/>
      <pc:docMkLst>
        <pc:docMk/>
      </pc:docMkLst>
      <pc:sldChg chg="addSp delSp modSp mod">
        <pc:chgData name="Matt Carlson" userId="0e792f37f00095d9" providerId="LiveId" clId="{67E44EE5-BF24-4A5C-B9E7-7A25CA1D21DD}" dt="2020-08-22T08:14:57.519" v="63" actId="20577"/>
        <pc:sldMkLst>
          <pc:docMk/>
          <pc:sldMk cId="0" sldId="274"/>
        </pc:sldMkLst>
        <pc:spChg chg="del">
          <ac:chgData name="Matt Carlson" userId="0e792f37f00095d9" providerId="LiveId" clId="{67E44EE5-BF24-4A5C-B9E7-7A25CA1D21DD}" dt="2020-08-22T08:13:16.965" v="0" actId="478"/>
          <ac:spMkLst>
            <pc:docMk/>
            <pc:sldMk cId="0" sldId="274"/>
            <ac:spMk id="9" creationId="{1D417EFB-16A4-46A7-9B42-6C37CF5463FE}"/>
          </ac:spMkLst>
        </pc:spChg>
        <pc:spChg chg="del">
          <ac:chgData name="Matt Carlson" userId="0e792f37f00095d9" providerId="LiveId" clId="{67E44EE5-BF24-4A5C-B9E7-7A25CA1D21DD}" dt="2020-08-22T08:13:16.965" v="0" actId="478"/>
          <ac:spMkLst>
            <pc:docMk/>
            <pc:sldMk cId="0" sldId="274"/>
            <ac:spMk id="14" creationId="{43A1D776-510F-4463-88FA-F42E4C11201D}"/>
          </ac:spMkLst>
        </pc:spChg>
        <pc:spChg chg="del">
          <ac:chgData name="Matt Carlson" userId="0e792f37f00095d9" providerId="LiveId" clId="{67E44EE5-BF24-4A5C-B9E7-7A25CA1D21DD}" dt="2020-08-22T08:13:16.965" v="0" actId="478"/>
          <ac:spMkLst>
            <pc:docMk/>
            <pc:sldMk cId="0" sldId="274"/>
            <ac:spMk id="23" creationId="{FC790968-A3E0-4125-9969-35D3476393CA}"/>
          </ac:spMkLst>
        </pc:spChg>
        <pc:spChg chg="del">
          <ac:chgData name="Matt Carlson" userId="0e792f37f00095d9" providerId="LiveId" clId="{67E44EE5-BF24-4A5C-B9E7-7A25CA1D21DD}" dt="2020-08-22T08:13:16.965" v="0" actId="478"/>
          <ac:spMkLst>
            <pc:docMk/>
            <pc:sldMk cId="0" sldId="274"/>
            <ac:spMk id="39" creationId="{72C4A570-8B90-4E3A-91D4-EA869C814EC7}"/>
          </ac:spMkLst>
        </pc:spChg>
        <pc:spChg chg="del">
          <ac:chgData name="Matt Carlson" userId="0e792f37f00095d9" providerId="LiveId" clId="{67E44EE5-BF24-4A5C-B9E7-7A25CA1D21DD}" dt="2020-08-22T08:13:16.965" v="0" actId="478"/>
          <ac:spMkLst>
            <pc:docMk/>
            <pc:sldMk cId="0" sldId="274"/>
            <ac:spMk id="53" creationId="{78FACB55-66EC-4BA0-9B1A-F8B6BF67B1E6}"/>
          </ac:spMkLst>
        </pc:spChg>
        <pc:spChg chg="del">
          <ac:chgData name="Matt Carlson" userId="0e792f37f00095d9" providerId="LiveId" clId="{67E44EE5-BF24-4A5C-B9E7-7A25CA1D21DD}" dt="2020-08-22T08:13:16.965" v="0" actId="478"/>
          <ac:spMkLst>
            <pc:docMk/>
            <pc:sldMk cId="0" sldId="274"/>
            <ac:spMk id="57" creationId="{518A214D-1779-4D99-A620-F1BE81F9CBDF}"/>
          </ac:spMkLst>
        </pc:spChg>
        <pc:spChg chg="del">
          <ac:chgData name="Matt Carlson" userId="0e792f37f00095d9" providerId="LiveId" clId="{67E44EE5-BF24-4A5C-B9E7-7A25CA1D21DD}" dt="2020-08-22T08:13:16.965" v="0" actId="478"/>
          <ac:spMkLst>
            <pc:docMk/>
            <pc:sldMk cId="0" sldId="274"/>
            <ac:spMk id="66" creationId="{83441CCF-09AF-431D-937E-20B091EDF229}"/>
          </ac:spMkLst>
        </pc:spChg>
        <pc:spChg chg="del">
          <ac:chgData name="Matt Carlson" userId="0e792f37f00095d9" providerId="LiveId" clId="{67E44EE5-BF24-4A5C-B9E7-7A25CA1D21DD}" dt="2020-08-22T08:13:16.965" v="0" actId="478"/>
          <ac:spMkLst>
            <pc:docMk/>
            <pc:sldMk cId="0" sldId="274"/>
            <ac:spMk id="75" creationId="{8921F39E-EF0D-48D3-A613-1711EBE77C23}"/>
          </ac:spMkLst>
        </pc:spChg>
        <pc:spChg chg="del">
          <ac:chgData name="Matt Carlson" userId="0e792f37f00095d9" providerId="LiveId" clId="{67E44EE5-BF24-4A5C-B9E7-7A25CA1D21DD}" dt="2020-08-22T08:13:16.965" v="0" actId="478"/>
          <ac:spMkLst>
            <pc:docMk/>
            <pc:sldMk cId="0" sldId="274"/>
            <ac:spMk id="77" creationId="{EDF82526-A833-4C81-9028-CBB1AD8ED7F6}"/>
          </ac:spMkLst>
        </pc:spChg>
        <pc:spChg chg="del">
          <ac:chgData name="Matt Carlson" userId="0e792f37f00095d9" providerId="LiveId" clId="{67E44EE5-BF24-4A5C-B9E7-7A25CA1D21DD}" dt="2020-08-22T08:13:16.965" v="0" actId="478"/>
          <ac:spMkLst>
            <pc:docMk/>
            <pc:sldMk cId="0" sldId="274"/>
            <ac:spMk id="120" creationId="{E45E43E4-5D6F-4555-A85D-18F686EC299D}"/>
          </ac:spMkLst>
        </pc:spChg>
        <pc:grpChg chg="del">
          <ac:chgData name="Matt Carlson" userId="0e792f37f00095d9" providerId="LiveId" clId="{67E44EE5-BF24-4A5C-B9E7-7A25CA1D21DD}" dt="2020-08-22T08:13:16.965" v="0" actId="478"/>
          <ac:grpSpMkLst>
            <pc:docMk/>
            <pc:sldMk cId="0" sldId="274"/>
            <ac:grpSpMk id="10" creationId="{3F70A757-68E7-45A1-9D67-A148A3F02266}"/>
          </ac:grpSpMkLst>
        </pc:grpChg>
        <pc:grpChg chg="del">
          <ac:chgData name="Matt Carlson" userId="0e792f37f00095d9" providerId="LiveId" clId="{67E44EE5-BF24-4A5C-B9E7-7A25CA1D21DD}" dt="2020-08-22T08:13:16.965" v="0" actId="478"/>
          <ac:grpSpMkLst>
            <pc:docMk/>
            <pc:sldMk cId="0" sldId="274"/>
            <ac:grpSpMk id="15" creationId="{EC60E7C9-34BE-4DF6-89AF-3DBCDD001092}"/>
          </ac:grpSpMkLst>
        </pc:grpChg>
        <pc:grpChg chg="del">
          <ac:chgData name="Matt Carlson" userId="0e792f37f00095d9" providerId="LiveId" clId="{67E44EE5-BF24-4A5C-B9E7-7A25CA1D21DD}" dt="2020-08-22T08:13:16.965" v="0" actId="478"/>
          <ac:grpSpMkLst>
            <pc:docMk/>
            <pc:sldMk cId="0" sldId="274"/>
            <ac:grpSpMk id="32" creationId="{E9618A3D-7ABE-4AD2-BBDA-0A6BA2855C91}"/>
          </ac:grpSpMkLst>
        </pc:grpChg>
        <pc:grpChg chg="del">
          <ac:chgData name="Matt Carlson" userId="0e792f37f00095d9" providerId="LiveId" clId="{67E44EE5-BF24-4A5C-B9E7-7A25CA1D21DD}" dt="2020-08-22T08:13:16.965" v="0" actId="478"/>
          <ac:grpSpMkLst>
            <pc:docMk/>
            <pc:sldMk cId="0" sldId="274"/>
            <ac:grpSpMk id="44" creationId="{1E62A023-1D83-48E5-A2AF-1036143D87FA}"/>
          </ac:grpSpMkLst>
        </pc:grpChg>
        <pc:grpChg chg="del">
          <ac:chgData name="Matt Carlson" userId="0e792f37f00095d9" providerId="LiveId" clId="{67E44EE5-BF24-4A5C-B9E7-7A25CA1D21DD}" dt="2020-08-22T08:13:16.965" v="0" actId="478"/>
          <ac:grpSpMkLst>
            <pc:docMk/>
            <pc:sldMk cId="0" sldId="274"/>
            <ac:grpSpMk id="48" creationId="{3EA57E6F-399C-4758-A7B4-AD92BADC2E94}"/>
          </ac:grpSpMkLst>
        </pc:grpChg>
        <pc:grpChg chg="del">
          <ac:chgData name="Matt Carlson" userId="0e792f37f00095d9" providerId="LiveId" clId="{67E44EE5-BF24-4A5C-B9E7-7A25CA1D21DD}" dt="2020-08-22T08:13:16.965" v="0" actId="478"/>
          <ac:grpSpMkLst>
            <pc:docMk/>
            <pc:sldMk cId="0" sldId="274"/>
            <ac:grpSpMk id="58" creationId="{D1B99D3A-141E-491F-ACD0-F3BC2CF9EF8C}"/>
          </ac:grpSpMkLst>
        </pc:grpChg>
        <pc:grpChg chg="del">
          <ac:chgData name="Matt Carlson" userId="0e792f37f00095d9" providerId="LiveId" clId="{67E44EE5-BF24-4A5C-B9E7-7A25CA1D21DD}" dt="2020-08-22T08:13:16.965" v="0" actId="478"/>
          <ac:grpSpMkLst>
            <pc:docMk/>
            <pc:sldMk cId="0" sldId="274"/>
            <ac:grpSpMk id="62" creationId="{F56B65D9-17A9-4C82-BBE2-FABA0BF8BA4A}"/>
          </ac:grpSpMkLst>
        </pc:grpChg>
        <pc:grpChg chg="del">
          <ac:chgData name="Matt Carlson" userId="0e792f37f00095d9" providerId="LiveId" clId="{67E44EE5-BF24-4A5C-B9E7-7A25CA1D21DD}" dt="2020-08-22T08:13:16.965" v="0" actId="478"/>
          <ac:grpSpMkLst>
            <pc:docMk/>
            <pc:sldMk cId="0" sldId="274"/>
            <ac:grpSpMk id="67" creationId="{313396E0-25A4-4F43-9D91-395C39BE0BBD}"/>
          </ac:grpSpMkLst>
        </pc:grpChg>
        <pc:grpChg chg="del">
          <ac:chgData name="Matt Carlson" userId="0e792f37f00095d9" providerId="LiveId" clId="{67E44EE5-BF24-4A5C-B9E7-7A25CA1D21DD}" dt="2020-08-22T08:13:16.965" v="0" actId="478"/>
          <ac:grpSpMkLst>
            <pc:docMk/>
            <pc:sldMk cId="0" sldId="274"/>
            <ac:grpSpMk id="71" creationId="{893A1A8D-4553-4E75-8BBC-105C9637E00F}"/>
          </ac:grpSpMkLst>
        </pc:grpChg>
        <pc:grpChg chg="del">
          <ac:chgData name="Matt Carlson" userId="0e792f37f00095d9" providerId="LiveId" clId="{67E44EE5-BF24-4A5C-B9E7-7A25CA1D21DD}" dt="2020-08-22T08:13:16.965" v="0" actId="478"/>
          <ac:grpSpMkLst>
            <pc:docMk/>
            <pc:sldMk cId="0" sldId="274"/>
            <ac:grpSpMk id="85" creationId="{81075FEA-87C2-4D9F-8B0B-4ADD9742B733}"/>
          </ac:grpSpMkLst>
        </pc:grpChg>
        <pc:grpChg chg="del">
          <ac:chgData name="Matt Carlson" userId="0e792f37f00095d9" providerId="LiveId" clId="{67E44EE5-BF24-4A5C-B9E7-7A25CA1D21DD}" dt="2020-08-22T08:13:16.965" v="0" actId="478"/>
          <ac:grpSpMkLst>
            <pc:docMk/>
            <pc:sldMk cId="0" sldId="274"/>
            <ac:grpSpMk id="89" creationId="{43610716-FA7D-4A69-803E-5343CF5F4C31}"/>
          </ac:grpSpMkLst>
        </pc:grpChg>
        <pc:grpChg chg="del">
          <ac:chgData name="Matt Carlson" userId="0e792f37f00095d9" providerId="LiveId" clId="{67E44EE5-BF24-4A5C-B9E7-7A25CA1D21DD}" dt="2020-08-22T08:13:16.965" v="0" actId="478"/>
          <ac:grpSpMkLst>
            <pc:docMk/>
            <pc:sldMk cId="0" sldId="274"/>
            <ac:grpSpMk id="104" creationId="{3855A563-870F-4215-8448-3010ED57D384}"/>
          </ac:grpSpMkLst>
        </pc:grpChg>
        <pc:grpChg chg="del">
          <ac:chgData name="Matt Carlson" userId="0e792f37f00095d9" providerId="LiveId" clId="{67E44EE5-BF24-4A5C-B9E7-7A25CA1D21DD}" dt="2020-08-22T08:13:16.965" v="0" actId="478"/>
          <ac:grpSpMkLst>
            <pc:docMk/>
            <pc:sldMk cId="0" sldId="274"/>
            <ac:grpSpMk id="108" creationId="{5C95EAE3-AA2E-45DB-BB6F-EEBF7A736B1C}"/>
          </ac:grpSpMkLst>
        </pc:grpChg>
        <pc:grpChg chg="del">
          <ac:chgData name="Matt Carlson" userId="0e792f37f00095d9" providerId="LiveId" clId="{67E44EE5-BF24-4A5C-B9E7-7A25CA1D21DD}" dt="2020-08-22T08:13:16.965" v="0" actId="478"/>
          <ac:grpSpMkLst>
            <pc:docMk/>
            <pc:sldMk cId="0" sldId="274"/>
            <ac:grpSpMk id="115" creationId="{D22F73C2-711A-4F7E-ACFE-FD0CA92AF539}"/>
          </ac:grpSpMkLst>
        </pc:grpChg>
        <pc:grpChg chg="del">
          <ac:chgData name="Matt Carlson" userId="0e792f37f00095d9" providerId="LiveId" clId="{67E44EE5-BF24-4A5C-B9E7-7A25CA1D21DD}" dt="2020-08-22T08:13:16.965" v="0" actId="478"/>
          <ac:grpSpMkLst>
            <pc:docMk/>
            <pc:sldMk cId="0" sldId="274"/>
            <ac:grpSpMk id="121" creationId="{070CD7C9-22C5-4257-A3E4-13826774697B}"/>
          </ac:grpSpMkLst>
        </pc:grpChg>
        <pc:graphicFrameChg chg="mod modGraphic">
          <ac:chgData name="Matt Carlson" userId="0e792f37f00095d9" providerId="LiveId" clId="{67E44EE5-BF24-4A5C-B9E7-7A25CA1D21DD}" dt="2020-08-22T08:14:57.519" v="63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67E44EE5-BF24-4A5C-B9E7-7A25CA1D21DD}" dt="2020-08-22T08:13:28.551" v="6" actId="1076"/>
          <ac:picMkLst>
            <pc:docMk/>
            <pc:sldMk cId="0" sldId="274"/>
            <ac:picMk id="3" creationId="{AC642520-46BD-41CB-8BAA-81B77101BB97}"/>
          </ac:picMkLst>
        </pc:picChg>
        <pc:cxnChg chg="del">
          <ac:chgData name="Matt Carlson" userId="0e792f37f00095d9" providerId="LiveId" clId="{67E44EE5-BF24-4A5C-B9E7-7A25CA1D21DD}" dt="2020-08-22T08:13:16.965" v="0" actId="478"/>
          <ac:cxnSpMkLst>
            <pc:docMk/>
            <pc:sldMk cId="0" sldId="274"/>
            <ac:cxnSpMk id="19" creationId="{28A7A6E9-0B9D-4A7A-B118-EF9EC4EE7425}"/>
          </ac:cxnSpMkLst>
        </pc:cxnChg>
        <pc:cxnChg chg="del">
          <ac:chgData name="Matt Carlson" userId="0e792f37f00095d9" providerId="LiveId" clId="{67E44EE5-BF24-4A5C-B9E7-7A25CA1D21DD}" dt="2020-08-22T08:13:16.965" v="0" actId="478"/>
          <ac:cxnSpMkLst>
            <pc:docMk/>
            <pc:sldMk cId="0" sldId="274"/>
            <ac:cxnSpMk id="21" creationId="{4C07EBFA-242F-4A76-A059-686A6DE478EE}"/>
          </ac:cxnSpMkLst>
        </pc:cxnChg>
        <pc:cxnChg chg="del">
          <ac:chgData name="Matt Carlson" userId="0e792f37f00095d9" providerId="LiveId" clId="{67E44EE5-BF24-4A5C-B9E7-7A25CA1D21DD}" dt="2020-08-22T08:13:16.965" v="0" actId="478"/>
          <ac:cxnSpMkLst>
            <pc:docMk/>
            <pc:sldMk cId="0" sldId="274"/>
            <ac:cxnSpMk id="36" creationId="{E5B491EC-E9E3-4353-B30D-F9776092737F}"/>
          </ac:cxnSpMkLst>
        </pc:cxnChg>
        <pc:cxnChg chg="del">
          <ac:chgData name="Matt Carlson" userId="0e792f37f00095d9" providerId="LiveId" clId="{67E44EE5-BF24-4A5C-B9E7-7A25CA1D21DD}" dt="2020-08-22T08:13:16.965" v="0" actId="478"/>
          <ac:cxnSpMkLst>
            <pc:docMk/>
            <pc:sldMk cId="0" sldId="274"/>
            <ac:cxnSpMk id="37" creationId="{DF49876B-C883-409E-B84E-7BD083188E58}"/>
          </ac:cxnSpMkLst>
        </pc:cxnChg>
        <pc:cxnChg chg="del">
          <ac:chgData name="Matt Carlson" userId="0e792f37f00095d9" providerId="LiveId" clId="{67E44EE5-BF24-4A5C-B9E7-7A25CA1D21DD}" dt="2020-08-22T08:13:16.965" v="0" actId="478"/>
          <ac:cxnSpMkLst>
            <pc:docMk/>
            <pc:sldMk cId="0" sldId="274"/>
            <ac:cxnSpMk id="55" creationId="{7E3DF860-B7E7-42DB-AFBE-791A55C0955C}"/>
          </ac:cxnSpMkLst>
        </pc:cxnChg>
        <pc:cxnChg chg="del">
          <ac:chgData name="Matt Carlson" userId="0e792f37f00095d9" providerId="LiveId" clId="{67E44EE5-BF24-4A5C-B9E7-7A25CA1D21DD}" dt="2020-08-22T08:13:16.965" v="0" actId="478"/>
          <ac:cxnSpMkLst>
            <pc:docMk/>
            <pc:sldMk cId="0" sldId="274"/>
            <ac:cxnSpMk id="78" creationId="{E19F1783-5A9A-4757-83BB-CF9AB79E6139}"/>
          </ac:cxnSpMkLst>
        </pc:cxnChg>
        <pc:cxnChg chg="del">
          <ac:chgData name="Matt Carlson" userId="0e792f37f00095d9" providerId="LiveId" clId="{67E44EE5-BF24-4A5C-B9E7-7A25CA1D21DD}" dt="2020-08-22T08:13:16.965" v="0" actId="478"/>
          <ac:cxnSpMkLst>
            <pc:docMk/>
            <pc:sldMk cId="0" sldId="274"/>
            <ac:cxnSpMk id="81" creationId="{6513DEAD-4029-48FC-910A-E480AF6E743B}"/>
          </ac:cxnSpMkLst>
        </pc:cxnChg>
      </pc:sldChg>
    </pc:docChg>
  </pc:docChgLst>
  <pc:docChgLst>
    <pc:chgData name="Matt Carlson" userId="0e792f37f00095d9" providerId="LiveId" clId="{C1C6DECF-2365-42C8-B4F1-B1FD03B444E7}"/>
    <pc:docChg chg="custSel modSld">
      <pc:chgData name="Matt Carlson" userId="0e792f37f00095d9" providerId="LiveId" clId="{C1C6DECF-2365-42C8-B4F1-B1FD03B444E7}" dt="2020-07-25T07:16:36.207" v="82" actId="20577"/>
      <pc:docMkLst>
        <pc:docMk/>
      </pc:docMkLst>
      <pc:sldChg chg="modSp mod">
        <pc:chgData name="Matt Carlson" userId="0e792f37f00095d9" providerId="LiveId" clId="{C1C6DECF-2365-42C8-B4F1-B1FD03B444E7}" dt="2020-07-25T07:16:36.207" v="82" actId="20577"/>
        <pc:sldMkLst>
          <pc:docMk/>
          <pc:sldMk cId="0" sldId="274"/>
        </pc:sldMkLst>
        <pc:grpChg chg="mod">
          <ac:chgData name="Matt Carlson" userId="0e792f37f00095d9" providerId="LiveId" clId="{C1C6DECF-2365-42C8-B4F1-B1FD03B444E7}" dt="2020-07-25T07:15:39.472" v="36" actId="1076"/>
          <ac:grpSpMkLst>
            <pc:docMk/>
            <pc:sldMk cId="0" sldId="274"/>
            <ac:grpSpMk id="89" creationId="{43610716-FA7D-4A69-803E-5343CF5F4C31}"/>
          </ac:grpSpMkLst>
        </pc:grpChg>
        <pc:graphicFrameChg chg="mod modGraphic">
          <ac:chgData name="Matt Carlson" userId="0e792f37f00095d9" providerId="LiveId" clId="{C1C6DECF-2365-42C8-B4F1-B1FD03B444E7}" dt="2020-07-25T07:16:36.207" v="8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C1C6DECF-2365-42C8-B4F1-B1FD03B444E7}" dt="2020-07-25T07:16:19.524" v="76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C1C6DECF-2365-42C8-B4F1-B1FD03B444E7}" dt="2020-07-25T07:16:19.524" v="76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92126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Hit Me With Your Best Shot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Pukalo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642520-46BD-41CB-8BAA-81B77101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21" y="3289661"/>
            <a:ext cx="6746789" cy="61464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119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164</cp:revision>
  <dcterms:created xsi:type="dcterms:W3CDTF">2002-08-21T12:11:08Z</dcterms:created>
  <dcterms:modified xsi:type="dcterms:W3CDTF">2020-08-22T08:15:03Z</dcterms:modified>
  <cp:category>Shooting</cp:category>
</cp:coreProperties>
</file>