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2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86819-2A0E-4745-AFC7-176621E45EA2}" v="22" dt="2020-08-22T08:34:30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696" y="9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72186819-2A0E-4745-AFC7-176621E45EA2}"/>
    <pc:docChg chg="undo redo custSel addSld delSld modSld">
      <pc:chgData name="Matt Carlson" userId="0e792f37f00095d9" providerId="LiveId" clId="{72186819-2A0E-4745-AFC7-176621E45EA2}" dt="2020-08-22T08:41:43.530" v="485" actId="20577"/>
      <pc:docMkLst>
        <pc:docMk/>
      </pc:docMkLst>
      <pc:sldChg chg="modSp del">
        <pc:chgData name="Matt Carlson" userId="0e792f37f00095d9" providerId="LiveId" clId="{72186819-2A0E-4745-AFC7-176621E45EA2}" dt="2020-08-22T08:41:22.370" v="476" actId="47"/>
        <pc:sldMkLst>
          <pc:docMk/>
          <pc:sldMk cId="0" sldId="274"/>
        </pc:sldMkLst>
        <pc:graphicFrameChg chg="mod">
          <ac:chgData name="Matt Carlson" userId="0e792f37f00095d9" providerId="LiveId" clId="{72186819-2A0E-4745-AFC7-176621E45EA2}" dt="2020-08-22T08:20:25.229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  <pc:sldChg chg="del">
        <pc:chgData name="Matt Carlson" userId="0e792f37f00095d9" providerId="LiveId" clId="{72186819-2A0E-4745-AFC7-176621E45EA2}" dt="2020-08-22T08:41:26.062" v="477" actId="47"/>
        <pc:sldMkLst>
          <pc:docMk/>
          <pc:sldMk cId="0" sldId="275"/>
        </pc:sldMkLst>
      </pc:sldChg>
      <pc:sldChg chg="del">
        <pc:chgData name="Matt Carlson" userId="0e792f37f00095d9" providerId="LiveId" clId="{72186819-2A0E-4745-AFC7-176621E45EA2}" dt="2020-08-22T08:41:26.062" v="477" actId="47"/>
        <pc:sldMkLst>
          <pc:docMk/>
          <pc:sldMk cId="0" sldId="276"/>
        </pc:sldMkLst>
      </pc:sldChg>
      <pc:sldChg chg="del">
        <pc:chgData name="Matt Carlson" userId="0e792f37f00095d9" providerId="LiveId" clId="{72186819-2A0E-4745-AFC7-176621E45EA2}" dt="2020-08-22T08:41:26.062" v="477" actId="47"/>
        <pc:sldMkLst>
          <pc:docMk/>
          <pc:sldMk cId="0" sldId="279"/>
        </pc:sldMkLst>
      </pc:sldChg>
      <pc:sldChg chg="del">
        <pc:chgData name="Matt Carlson" userId="0e792f37f00095d9" providerId="LiveId" clId="{72186819-2A0E-4745-AFC7-176621E45EA2}" dt="2020-08-22T08:41:26.062" v="477" actId="47"/>
        <pc:sldMkLst>
          <pc:docMk/>
          <pc:sldMk cId="0" sldId="280"/>
        </pc:sldMkLst>
      </pc:sldChg>
      <pc:sldChg chg="del">
        <pc:chgData name="Matt Carlson" userId="0e792f37f00095d9" providerId="LiveId" clId="{72186819-2A0E-4745-AFC7-176621E45EA2}" dt="2020-08-22T08:41:26.062" v="477" actId="47"/>
        <pc:sldMkLst>
          <pc:docMk/>
          <pc:sldMk cId="0" sldId="281"/>
        </pc:sldMkLst>
      </pc:sldChg>
      <pc:sldChg chg="addSp delSp modSp add mod setBg">
        <pc:chgData name="Matt Carlson" userId="0e792f37f00095d9" providerId="LiveId" clId="{72186819-2A0E-4745-AFC7-176621E45EA2}" dt="2020-08-22T08:41:43.530" v="485" actId="20577"/>
        <pc:sldMkLst>
          <pc:docMk/>
          <pc:sldMk cId="1377427038" sldId="282"/>
        </pc:sldMkLst>
        <pc:spChg chg="add mod">
          <ac:chgData name="Matt Carlson" userId="0e792f37f00095d9" providerId="LiveId" clId="{72186819-2A0E-4745-AFC7-176621E45EA2}" dt="2020-08-22T08:21:37.979" v="17" actId="1076"/>
          <ac:spMkLst>
            <pc:docMk/>
            <pc:sldMk cId="1377427038" sldId="282"/>
            <ac:spMk id="2" creationId="{AFAE8A8A-843B-4E24-973A-3E53A9037E0B}"/>
          </ac:spMkLst>
        </pc:spChg>
        <pc:spChg chg="add mod">
          <ac:chgData name="Matt Carlson" userId="0e792f37f00095d9" providerId="LiveId" clId="{72186819-2A0E-4745-AFC7-176621E45EA2}" dt="2020-08-22T08:21:37.979" v="17" actId="1076"/>
          <ac:spMkLst>
            <pc:docMk/>
            <pc:sldMk cId="1377427038" sldId="282"/>
            <ac:spMk id="3" creationId="{B5313F13-C96F-482B-A71C-722083D61A58}"/>
          </ac:spMkLst>
        </pc:spChg>
        <pc:spChg chg="add mod ord">
          <ac:chgData name="Matt Carlson" userId="0e792f37f00095d9" providerId="LiveId" clId="{72186819-2A0E-4745-AFC7-176621E45EA2}" dt="2020-08-22T08:34:20.159" v="120" actId="1076"/>
          <ac:spMkLst>
            <pc:docMk/>
            <pc:sldMk cId="1377427038" sldId="282"/>
            <ac:spMk id="4" creationId="{BA1F580F-41DA-4907-B657-AF5B4BAD4E3E}"/>
          </ac:spMkLst>
        </pc:spChg>
        <pc:spChg chg="add mod">
          <ac:chgData name="Matt Carlson" userId="0e792f37f00095d9" providerId="LiveId" clId="{72186819-2A0E-4745-AFC7-176621E45EA2}" dt="2020-08-22T08:21:37.979" v="17" actId="1076"/>
          <ac:spMkLst>
            <pc:docMk/>
            <pc:sldMk cId="1377427038" sldId="282"/>
            <ac:spMk id="5" creationId="{6BC79A8F-D239-4E62-A472-3925BAEC4310}"/>
          </ac:spMkLst>
        </pc:spChg>
        <pc:spChg chg="add mod">
          <ac:chgData name="Matt Carlson" userId="0e792f37f00095d9" providerId="LiveId" clId="{72186819-2A0E-4745-AFC7-176621E45EA2}" dt="2020-08-22T08:21:37.979" v="17" actId="1076"/>
          <ac:spMkLst>
            <pc:docMk/>
            <pc:sldMk cId="1377427038" sldId="282"/>
            <ac:spMk id="6" creationId="{BE31DCC6-B344-442D-A9EC-56EF52522B39}"/>
          </ac:spMkLst>
        </pc:spChg>
        <pc:spChg chg="add mod">
          <ac:chgData name="Matt Carlson" userId="0e792f37f00095d9" providerId="LiveId" clId="{72186819-2A0E-4745-AFC7-176621E45EA2}" dt="2020-08-22T08:34:17.881" v="119" actId="1076"/>
          <ac:spMkLst>
            <pc:docMk/>
            <pc:sldMk cId="1377427038" sldId="282"/>
            <ac:spMk id="7" creationId="{D76D94F7-996E-48A3-81E1-126889423FFA}"/>
          </ac:spMkLst>
        </pc:spChg>
        <pc:spChg chg="add del mod">
          <ac:chgData name="Matt Carlson" userId="0e792f37f00095d9" providerId="LiveId" clId="{72186819-2A0E-4745-AFC7-176621E45EA2}" dt="2020-08-22T08:22:25.595" v="21" actId="478"/>
          <ac:spMkLst>
            <pc:docMk/>
            <pc:sldMk cId="1377427038" sldId="282"/>
            <ac:spMk id="8" creationId="{CAB6BE75-1C75-45AB-9DE5-E9E208194D51}"/>
          </ac:spMkLst>
        </pc:spChg>
        <pc:spChg chg="add mod">
          <ac:chgData name="Matt Carlson" userId="0e792f37f00095d9" providerId="LiveId" clId="{72186819-2A0E-4745-AFC7-176621E45EA2}" dt="2020-08-22T08:23:13.959" v="30" actId="1076"/>
          <ac:spMkLst>
            <pc:docMk/>
            <pc:sldMk cId="1377427038" sldId="282"/>
            <ac:spMk id="9" creationId="{50886DD4-075B-4331-AB54-900FD52CC5D4}"/>
          </ac:spMkLst>
        </pc:spChg>
        <pc:spChg chg="add del mod">
          <ac:chgData name="Matt Carlson" userId="0e792f37f00095d9" providerId="LiveId" clId="{72186819-2A0E-4745-AFC7-176621E45EA2}" dt="2020-08-22T08:32:02.173" v="108" actId="478"/>
          <ac:spMkLst>
            <pc:docMk/>
            <pc:sldMk cId="1377427038" sldId="282"/>
            <ac:spMk id="15" creationId="{6204B8DA-1895-41C1-A94B-6E7CC305106B}"/>
          </ac:spMkLst>
        </pc:spChg>
        <pc:spChg chg="add del mod">
          <ac:chgData name="Matt Carlson" userId="0e792f37f00095d9" providerId="LiveId" clId="{72186819-2A0E-4745-AFC7-176621E45EA2}" dt="2020-08-22T08:32:02.173" v="108" actId="478"/>
          <ac:spMkLst>
            <pc:docMk/>
            <pc:sldMk cId="1377427038" sldId="282"/>
            <ac:spMk id="16" creationId="{212F5797-A0D3-47BD-A02B-8F4CABF9FE17}"/>
          </ac:spMkLst>
        </pc:spChg>
        <pc:spChg chg="del">
          <ac:chgData name="Matt Carlson" userId="0e792f37f00095d9" providerId="LiveId" clId="{72186819-2A0E-4745-AFC7-176621E45EA2}" dt="2020-08-22T08:20:32.472" v="2" actId="478"/>
          <ac:spMkLst>
            <pc:docMk/>
            <pc:sldMk cId="1377427038" sldId="282"/>
            <ac:spMk id="118" creationId="{E9657081-D875-45AB-B0A7-30FF72C745A0}"/>
          </ac:spMkLst>
        </pc:spChg>
        <pc:spChg chg="del">
          <ac:chgData name="Matt Carlson" userId="0e792f37f00095d9" providerId="LiveId" clId="{72186819-2A0E-4745-AFC7-176621E45EA2}" dt="2020-08-22T08:20:32.472" v="2" actId="478"/>
          <ac:spMkLst>
            <pc:docMk/>
            <pc:sldMk cId="1377427038" sldId="282"/>
            <ac:spMk id="119" creationId="{7FC3AE37-2EA0-4685-B2E8-909CCE367F2B}"/>
          </ac:spMkLst>
        </pc:spChg>
        <pc:spChg chg="del">
          <ac:chgData name="Matt Carlson" userId="0e792f37f00095d9" providerId="LiveId" clId="{72186819-2A0E-4745-AFC7-176621E45EA2}" dt="2020-08-22T08:20:32.472" v="2" actId="478"/>
          <ac:spMkLst>
            <pc:docMk/>
            <pc:sldMk cId="1377427038" sldId="282"/>
            <ac:spMk id="120" creationId="{87944975-712A-4246-85B4-7D3D5AB1986A}"/>
          </ac:spMkLst>
        </pc:spChg>
        <pc:spChg chg="del">
          <ac:chgData name="Matt Carlson" userId="0e792f37f00095d9" providerId="LiveId" clId="{72186819-2A0E-4745-AFC7-176621E45EA2}" dt="2020-08-22T08:20:32.472" v="2" actId="478"/>
          <ac:spMkLst>
            <pc:docMk/>
            <pc:sldMk cId="1377427038" sldId="282"/>
            <ac:spMk id="136" creationId="{00A5F534-C8E3-416C-9AD7-C2B68FDECDE9}"/>
          </ac:spMkLst>
        </pc:spChg>
        <pc:spChg chg="del">
          <ac:chgData name="Matt Carlson" userId="0e792f37f00095d9" providerId="LiveId" clId="{72186819-2A0E-4745-AFC7-176621E45EA2}" dt="2020-08-22T08:20:32.472" v="2" actId="478"/>
          <ac:spMkLst>
            <pc:docMk/>
            <pc:sldMk cId="1377427038" sldId="282"/>
            <ac:spMk id="151" creationId="{CCCB2A0D-3183-49B0-A049-CEFD6AEA49F9}"/>
          </ac:spMkLst>
        </pc:spChg>
        <pc:spChg chg="del">
          <ac:chgData name="Matt Carlson" userId="0e792f37f00095d9" providerId="LiveId" clId="{72186819-2A0E-4745-AFC7-176621E45EA2}" dt="2020-08-22T08:20:32.472" v="2" actId="478"/>
          <ac:spMkLst>
            <pc:docMk/>
            <pc:sldMk cId="1377427038" sldId="282"/>
            <ac:spMk id="152" creationId="{6B8A7F71-2C5C-4112-8383-21676019C80A}"/>
          </ac:spMkLst>
        </pc:spChg>
        <pc:spChg chg="del">
          <ac:chgData name="Matt Carlson" userId="0e792f37f00095d9" providerId="LiveId" clId="{72186819-2A0E-4745-AFC7-176621E45EA2}" dt="2020-08-22T08:20:32.472" v="2" actId="478"/>
          <ac:spMkLst>
            <pc:docMk/>
            <pc:sldMk cId="1377427038" sldId="282"/>
            <ac:spMk id="153" creationId="{1D41B59E-19E1-4D25-B179-55E400DA43EC}"/>
          </ac:spMkLst>
        </pc:spChg>
        <pc:spChg chg="del">
          <ac:chgData name="Matt Carlson" userId="0e792f37f00095d9" providerId="LiveId" clId="{72186819-2A0E-4745-AFC7-176621E45EA2}" dt="2020-08-22T08:20:32.472" v="2" actId="478"/>
          <ac:spMkLst>
            <pc:docMk/>
            <pc:sldMk cId="1377427038" sldId="282"/>
            <ac:spMk id="155" creationId="{21895EC6-2A93-4685-8A34-78F67FBD1338}"/>
          </ac:spMkLst>
        </pc:spChg>
        <pc:spChg chg="del">
          <ac:chgData name="Matt Carlson" userId="0e792f37f00095d9" providerId="LiveId" clId="{72186819-2A0E-4745-AFC7-176621E45EA2}" dt="2020-08-22T08:20:32.472" v="2" actId="478"/>
          <ac:spMkLst>
            <pc:docMk/>
            <pc:sldMk cId="1377427038" sldId="282"/>
            <ac:spMk id="164" creationId="{9937EA5F-A543-4CC2-BD8B-80938E657CBE}"/>
          </ac:spMkLst>
        </pc:spChg>
        <pc:spChg chg="mod">
          <ac:chgData name="Matt Carlson" userId="0e792f37f00095d9" providerId="LiveId" clId="{72186819-2A0E-4745-AFC7-176621E45EA2}" dt="2020-08-22T08:22:39.804" v="22"/>
          <ac:spMkLst>
            <pc:docMk/>
            <pc:sldMk cId="1377427038" sldId="282"/>
            <ac:spMk id="195" creationId="{DFF70702-920A-488A-A5C5-AF35299FBD0D}"/>
          </ac:spMkLst>
        </pc:spChg>
        <pc:spChg chg="mod">
          <ac:chgData name="Matt Carlson" userId="0e792f37f00095d9" providerId="LiveId" clId="{72186819-2A0E-4745-AFC7-176621E45EA2}" dt="2020-08-22T08:22:39.804" v="22"/>
          <ac:spMkLst>
            <pc:docMk/>
            <pc:sldMk cId="1377427038" sldId="282"/>
            <ac:spMk id="196" creationId="{72DC2E5A-965E-4E0B-933A-C59A3757A87E}"/>
          </ac:spMkLst>
        </pc:spChg>
        <pc:spChg chg="mod">
          <ac:chgData name="Matt Carlson" userId="0e792f37f00095d9" providerId="LiveId" clId="{72186819-2A0E-4745-AFC7-176621E45EA2}" dt="2020-08-22T08:22:39.804" v="22"/>
          <ac:spMkLst>
            <pc:docMk/>
            <pc:sldMk cId="1377427038" sldId="282"/>
            <ac:spMk id="197" creationId="{85E9CAB5-1C2F-406A-AB81-E12CDE5FD839}"/>
          </ac:spMkLst>
        </pc:spChg>
        <pc:spChg chg="mod">
          <ac:chgData name="Matt Carlson" userId="0e792f37f00095d9" providerId="LiveId" clId="{72186819-2A0E-4745-AFC7-176621E45EA2}" dt="2020-08-22T08:31:58.790" v="107" actId="115"/>
          <ac:spMkLst>
            <pc:docMk/>
            <pc:sldMk cId="1377427038" sldId="282"/>
            <ac:spMk id="199" creationId="{8151EDB3-4128-42F1-9837-EDE263618E2B}"/>
          </ac:spMkLst>
        </pc:spChg>
        <pc:spChg chg="mod">
          <ac:chgData name="Matt Carlson" userId="0e792f37f00095d9" providerId="LiveId" clId="{72186819-2A0E-4745-AFC7-176621E45EA2}" dt="2020-08-22T08:31:58.790" v="107" actId="115"/>
          <ac:spMkLst>
            <pc:docMk/>
            <pc:sldMk cId="1377427038" sldId="282"/>
            <ac:spMk id="200" creationId="{B3ED2968-C5E2-42D9-8EDB-62FD99631F25}"/>
          </ac:spMkLst>
        </pc:spChg>
        <pc:spChg chg="mod">
          <ac:chgData name="Matt Carlson" userId="0e792f37f00095d9" providerId="LiveId" clId="{72186819-2A0E-4745-AFC7-176621E45EA2}" dt="2020-08-22T08:31:58.790" v="107" actId="115"/>
          <ac:spMkLst>
            <pc:docMk/>
            <pc:sldMk cId="1377427038" sldId="282"/>
            <ac:spMk id="201" creationId="{378B6465-14EE-4996-8039-71F1E1EFEDF2}"/>
          </ac:spMkLst>
        </pc:spChg>
        <pc:spChg chg="mod">
          <ac:chgData name="Matt Carlson" userId="0e792f37f00095d9" providerId="LiveId" clId="{72186819-2A0E-4745-AFC7-176621E45EA2}" dt="2020-08-22T08:23:15.408" v="31"/>
          <ac:spMkLst>
            <pc:docMk/>
            <pc:sldMk cId="1377427038" sldId="282"/>
            <ac:spMk id="204" creationId="{583E00E8-CC22-4330-AAD5-D8461DCF8B50}"/>
          </ac:spMkLst>
        </pc:spChg>
        <pc:spChg chg="mod">
          <ac:chgData name="Matt Carlson" userId="0e792f37f00095d9" providerId="LiveId" clId="{72186819-2A0E-4745-AFC7-176621E45EA2}" dt="2020-08-22T08:23:15.408" v="31"/>
          <ac:spMkLst>
            <pc:docMk/>
            <pc:sldMk cId="1377427038" sldId="282"/>
            <ac:spMk id="205" creationId="{B61CA6DE-49C3-42EB-AC32-DE90869FF6F4}"/>
          </ac:spMkLst>
        </pc:spChg>
        <pc:spChg chg="mod">
          <ac:chgData name="Matt Carlson" userId="0e792f37f00095d9" providerId="LiveId" clId="{72186819-2A0E-4745-AFC7-176621E45EA2}" dt="2020-08-22T08:23:15.408" v="31"/>
          <ac:spMkLst>
            <pc:docMk/>
            <pc:sldMk cId="1377427038" sldId="282"/>
            <ac:spMk id="206" creationId="{66CCB71D-CE7A-45E2-B1B8-081B6C066119}"/>
          </ac:spMkLst>
        </pc:spChg>
        <pc:spChg chg="mod">
          <ac:chgData name="Matt Carlson" userId="0e792f37f00095d9" providerId="LiveId" clId="{72186819-2A0E-4745-AFC7-176621E45EA2}" dt="2020-08-22T08:23:26.666" v="35"/>
          <ac:spMkLst>
            <pc:docMk/>
            <pc:sldMk cId="1377427038" sldId="282"/>
            <ac:spMk id="208" creationId="{9EED4541-081A-44A4-A1DE-A7CECDEBEA7F}"/>
          </ac:spMkLst>
        </pc:spChg>
        <pc:spChg chg="mod">
          <ac:chgData name="Matt Carlson" userId="0e792f37f00095d9" providerId="LiveId" clId="{72186819-2A0E-4745-AFC7-176621E45EA2}" dt="2020-08-22T08:23:26.666" v="35"/>
          <ac:spMkLst>
            <pc:docMk/>
            <pc:sldMk cId="1377427038" sldId="282"/>
            <ac:spMk id="209" creationId="{681F8AD8-AF3C-4B29-9C63-92968291CAE6}"/>
          </ac:spMkLst>
        </pc:spChg>
        <pc:spChg chg="mod">
          <ac:chgData name="Matt Carlson" userId="0e792f37f00095d9" providerId="LiveId" clId="{72186819-2A0E-4745-AFC7-176621E45EA2}" dt="2020-08-22T08:23:26.666" v="35"/>
          <ac:spMkLst>
            <pc:docMk/>
            <pc:sldMk cId="1377427038" sldId="282"/>
            <ac:spMk id="210" creationId="{EAB8AC95-0D5A-4856-BB6B-85D2E1C496BD}"/>
          </ac:spMkLst>
        </pc:spChg>
        <pc:spChg chg="mod">
          <ac:chgData name="Matt Carlson" userId="0e792f37f00095d9" providerId="LiveId" clId="{72186819-2A0E-4745-AFC7-176621E45EA2}" dt="2020-08-22T08:23:48.163" v="39"/>
          <ac:spMkLst>
            <pc:docMk/>
            <pc:sldMk cId="1377427038" sldId="282"/>
            <ac:spMk id="212" creationId="{F7511CAB-EE89-43DF-9B5C-26DC1BFFD7EE}"/>
          </ac:spMkLst>
        </pc:spChg>
        <pc:spChg chg="mod">
          <ac:chgData name="Matt Carlson" userId="0e792f37f00095d9" providerId="LiveId" clId="{72186819-2A0E-4745-AFC7-176621E45EA2}" dt="2020-08-22T08:23:48.163" v="39"/>
          <ac:spMkLst>
            <pc:docMk/>
            <pc:sldMk cId="1377427038" sldId="282"/>
            <ac:spMk id="213" creationId="{AF627A60-F96B-4DA1-B27E-C484B3F7DF3A}"/>
          </ac:spMkLst>
        </pc:spChg>
        <pc:spChg chg="mod">
          <ac:chgData name="Matt Carlson" userId="0e792f37f00095d9" providerId="LiveId" clId="{72186819-2A0E-4745-AFC7-176621E45EA2}" dt="2020-08-22T08:23:48.163" v="39"/>
          <ac:spMkLst>
            <pc:docMk/>
            <pc:sldMk cId="1377427038" sldId="282"/>
            <ac:spMk id="214" creationId="{77027CFA-F373-43CC-A8E9-FE0E615A73F9}"/>
          </ac:spMkLst>
        </pc:spChg>
        <pc:spChg chg="mod">
          <ac:chgData name="Matt Carlson" userId="0e792f37f00095d9" providerId="LiveId" clId="{72186819-2A0E-4745-AFC7-176621E45EA2}" dt="2020-08-22T08:23:48.163" v="39"/>
          <ac:spMkLst>
            <pc:docMk/>
            <pc:sldMk cId="1377427038" sldId="282"/>
            <ac:spMk id="215" creationId="{307EDECD-B29E-4B99-A37F-1A8AA7FE0531}"/>
          </ac:spMkLst>
        </pc:spChg>
        <pc:spChg chg="mod">
          <ac:chgData name="Matt Carlson" userId="0e792f37f00095d9" providerId="LiveId" clId="{72186819-2A0E-4745-AFC7-176621E45EA2}" dt="2020-08-22T08:23:48.163" v="39"/>
          <ac:spMkLst>
            <pc:docMk/>
            <pc:sldMk cId="1377427038" sldId="282"/>
            <ac:spMk id="217" creationId="{F9EB53E6-3D4B-4D3E-80D9-31E24C3633EF}"/>
          </ac:spMkLst>
        </pc:spChg>
        <pc:spChg chg="mod">
          <ac:chgData name="Matt Carlson" userId="0e792f37f00095d9" providerId="LiveId" clId="{72186819-2A0E-4745-AFC7-176621E45EA2}" dt="2020-08-22T08:23:48.163" v="39"/>
          <ac:spMkLst>
            <pc:docMk/>
            <pc:sldMk cId="1377427038" sldId="282"/>
            <ac:spMk id="218" creationId="{FABE7C1C-B636-4938-BB9E-2716B5C74799}"/>
          </ac:spMkLst>
        </pc:spChg>
        <pc:spChg chg="mod">
          <ac:chgData name="Matt Carlson" userId="0e792f37f00095d9" providerId="LiveId" clId="{72186819-2A0E-4745-AFC7-176621E45EA2}" dt="2020-08-22T08:23:48.163" v="39"/>
          <ac:spMkLst>
            <pc:docMk/>
            <pc:sldMk cId="1377427038" sldId="282"/>
            <ac:spMk id="219" creationId="{6FC88501-DC71-4A3E-8CED-8784739C2466}"/>
          </ac:spMkLst>
        </pc:spChg>
        <pc:spChg chg="mod">
          <ac:chgData name="Matt Carlson" userId="0e792f37f00095d9" providerId="LiveId" clId="{72186819-2A0E-4745-AFC7-176621E45EA2}" dt="2020-08-22T08:23:48.163" v="39"/>
          <ac:spMkLst>
            <pc:docMk/>
            <pc:sldMk cId="1377427038" sldId="282"/>
            <ac:spMk id="220" creationId="{BDB5069B-E4CF-4D6B-9407-BA4DD64A3209}"/>
          </ac:spMkLst>
        </pc:spChg>
        <pc:spChg chg="mod">
          <ac:chgData name="Matt Carlson" userId="0e792f37f00095d9" providerId="LiveId" clId="{72186819-2A0E-4745-AFC7-176621E45EA2}" dt="2020-08-22T08:24:35.986" v="50"/>
          <ac:spMkLst>
            <pc:docMk/>
            <pc:sldMk cId="1377427038" sldId="282"/>
            <ac:spMk id="224" creationId="{6412ACA8-77A2-451C-94D6-22B36C94DB34}"/>
          </ac:spMkLst>
        </pc:spChg>
        <pc:spChg chg="mod">
          <ac:chgData name="Matt Carlson" userId="0e792f37f00095d9" providerId="LiveId" clId="{72186819-2A0E-4745-AFC7-176621E45EA2}" dt="2020-08-22T08:24:35.986" v="50"/>
          <ac:spMkLst>
            <pc:docMk/>
            <pc:sldMk cId="1377427038" sldId="282"/>
            <ac:spMk id="225" creationId="{C03ED558-446B-4728-B0A1-48A7AD5BC077}"/>
          </ac:spMkLst>
        </pc:spChg>
        <pc:spChg chg="mod">
          <ac:chgData name="Matt Carlson" userId="0e792f37f00095d9" providerId="LiveId" clId="{72186819-2A0E-4745-AFC7-176621E45EA2}" dt="2020-08-22T08:24:35.986" v="50"/>
          <ac:spMkLst>
            <pc:docMk/>
            <pc:sldMk cId="1377427038" sldId="282"/>
            <ac:spMk id="226" creationId="{A6FB2309-F46D-4FDE-87EE-9B5A5A18F0B3}"/>
          </ac:spMkLst>
        </pc:spChg>
        <pc:spChg chg="mod">
          <ac:chgData name="Matt Carlson" userId="0e792f37f00095d9" providerId="LiveId" clId="{72186819-2A0E-4745-AFC7-176621E45EA2}" dt="2020-08-22T08:24:42.831" v="53"/>
          <ac:spMkLst>
            <pc:docMk/>
            <pc:sldMk cId="1377427038" sldId="282"/>
            <ac:spMk id="228" creationId="{ADB1AD4B-6F14-496C-9611-B8E55C7A8BED}"/>
          </ac:spMkLst>
        </pc:spChg>
        <pc:spChg chg="mod">
          <ac:chgData name="Matt Carlson" userId="0e792f37f00095d9" providerId="LiveId" clId="{72186819-2A0E-4745-AFC7-176621E45EA2}" dt="2020-08-22T08:24:42.831" v="53"/>
          <ac:spMkLst>
            <pc:docMk/>
            <pc:sldMk cId="1377427038" sldId="282"/>
            <ac:spMk id="229" creationId="{5282625F-BF86-4DD8-9922-6F277CD763F4}"/>
          </ac:spMkLst>
        </pc:spChg>
        <pc:spChg chg="mod">
          <ac:chgData name="Matt Carlson" userId="0e792f37f00095d9" providerId="LiveId" clId="{72186819-2A0E-4745-AFC7-176621E45EA2}" dt="2020-08-22T08:24:42.831" v="53"/>
          <ac:spMkLst>
            <pc:docMk/>
            <pc:sldMk cId="1377427038" sldId="282"/>
            <ac:spMk id="230" creationId="{7C065F50-DD1F-4A10-821D-DBE21477F46F}"/>
          </ac:spMkLst>
        </pc:spChg>
        <pc:spChg chg="mod">
          <ac:chgData name="Matt Carlson" userId="0e792f37f00095d9" providerId="LiveId" clId="{72186819-2A0E-4745-AFC7-176621E45EA2}" dt="2020-08-22T08:29:21.487" v="90"/>
          <ac:spMkLst>
            <pc:docMk/>
            <pc:sldMk cId="1377427038" sldId="282"/>
            <ac:spMk id="234" creationId="{65A9CE7F-8D33-4DB1-94A6-DB2F248914D5}"/>
          </ac:spMkLst>
        </pc:spChg>
        <pc:spChg chg="mod">
          <ac:chgData name="Matt Carlson" userId="0e792f37f00095d9" providerId="LiveId" clId="{72186819-2A0E-4745-AFC7-176621E45EA2}" dt="2020-08-22T08:29:21.487" v="90"/>
          <ac:spMkLst>
            <pc:docMk/>
            <pc:sldMk cId="1377427038" sldId="282"/>
            <ac:spMk id="235" creationId="{6D677326-38B4-4BC5-BF47-90E472310EC8}"/>
          </ac:spMkLst>
        </pc:spChg>
        <pc:spChg chg="mod">
          <ac:chgData name="Matt Carlson" userId="0e792f37f00095d9" providerId="LiveId" clId="{72186819-2A0E-4745-AFC7-176621E45EA2}" dt="2020-08-22T08:29:21.487" v="90"/>
          <ac:spMkLst>
            <pc:docMk/>
            <pc:sldMk cId="1377427038" sldId="282"/>
            <ac:spMk id="236" creationId="{1229F5A8-B4CA-4534-B292-0A716E38F959}"/>
          </ac:spMkLst>
        </pc:spChg>
        <pc:spChg chg="mod">
          <ac:chgData name="Matt Carlson" userId="0e792f37f00095d9" providerId="LiveId" clId="{72186819-2A0E-4745-AFC7-176621E45EA2}" dt="2020-08-22T08:29:49.679" v="93"/>
          <ac:spMkLst>
            <pc:docMk/>
            <pc:sldMk cId="1377427038" sldId="282"/>
            <ac:spMk id="238" creationId="{C19FDEFE-B023-42A9-8849-74DE7F86A5B1}"/>
          </ac:spMkLst>
        </pc:spChg>
        <pc:spChg chg="mod">
          <ac:chgData name="Matt Carlson" userId="0e792f37f00095d9" providerId="LiveId" clId="{72186819-2A0E-4745-AFC7-176621E45EA2}" dt="2020-08-22T08:29:49.679" v="93"/>
          <ac:spMkLst>
            <pc:docMk/>
            <pc:sldMk cId="1377427038" sldId="282"/>
            <ac:spMk id="239" creationId="{C553E1E8-5301-46B9-91FA-FE5418626D5A}"/>
          </ac:spMkLst>
        </pc:spChg>
        <pc:spChg chg="mod">
          <ac:chgData name="Matt Carlson" userId="0e792f37f00095d9" providerId="LiveId" clId="{72186819-2A0E-4745-AFC7-176621E45EA2}" dt="2020-08-22T08:29:49.679" v="93"/>
          <ac:spMkLst>
            <pc:docMk/>
            <pc:sldMk cId="1377427038" sldId="282"/>
            <ac:spMk id="240" creationId="{4EEC2846-C984-4137-9DDB-679F5F3C4977}"/>
          </ac:spMkLst>
        </pc:spChg>
        <pc:spChg chg="mod">
          <ac:chgData name="Matt Carlson" userId="0e792f37f00095d9" providerId="LiveId" clId="{72186819-2A0E-4745-AFC7-176621E45EA2}" dt="2020-08-22T08:32:04.974" v="109"/>
          <ac:spMkLst>
            <pc:docMk/>
            <pc:sldMk cId="1377427038" sldId="282"/>
            <ac:spMk id="242" creationId="{D9FEB06F-19B9-41C9-84CF-3F3DBBC5665D}"/>
          </ac:spMkLst>
        </pc:spChg>
        <pc:spChg chg="mod">
          <ac:chgData name="Matt Carlson" userId="0e792f37f00095d9" providerId="LiveId" clId="{72186819-2A0E-4745-AFC7-176621E45EA2}" dt="2020-08-22T08:32:04.974" v="109"/>
          <ac:spMkLst>
            <pc:docMk/>
            <pc:sldMk cId="1377427038" sldId="282"/>
            <ac:spMk id="243" creationId="{EB5F53B8-C880-47A1-86FC-9F778880B4D9}"/>
          </ac:spMkLst>
        </pc:spChg>
        <pc:spChg chg="mod">
          <ac:chgData name="Matt Carlson" userId="0e792f37f00095d9" providerId="LiveId" clId="{72186819-2A0E-4745-AFC7-176621E45EA2}" dt="2020-08-22T08:32:04.974" v="109"/>
          <ac:spMkLst>
            <pc:docMk/>
            <pc:sldMk cId="1377427038" sldId="282"/>
            <ac:spMk id="244" creationId="{B81E0CB9-D257-4ED3-9076-866C0288D68A}"/>
          </ac:spMkLst>
        </pc:spChg>
        <pc:spChg chg="mod">
          <ac:chgData name="Matt Carlson" userId="0e792f37f00095d9" providerId="LiveId" clId="{72186819-2A0E-4745-AFC7-176621E45EA2}" dt="2020-08-22T08:32:10.270" v="111"/>
          <ac:spMkLst>
            <pc:docMk/>
            <pc:sldMk cId="1377427038" sldId="282"/>
            <ac:spMk id="246" creationId="{F21984DC-922F-42BB-B906-7D1D89E39F42}"/>
          </ac:spMkLst>
        </pc:spChg>
        <pc:spChg chg="mod">
          <ac:chgData name="Matt Carlson" userId="0e792f37f00095d9" providerId="LiveId" clId="{72186819-2A0E-4745-AFC7-176621E45EA2}" dt="2020-08-22T08:32:10.270" v="111"/>
          <ac:spMkLst>
            <pc:docMk/>
            <pc:sldMk cId="1377427038" sldId="282"/>
            <ac:spMk id="247" creationId="{1A4FD2CC-C587-4AB3-9D85-1776BB211591}"/>
          </ac:spMkLst>
        </pc:spChg>
        <pc:spChg chg="mod">
          <ac:chgData name="Matt Carlson" userId="0e792f37f00095d9" providerId="LiveId" clId="{72186819-2A0E-4745-AFC7-176621E45EA2}" dt="2020-08-22T08:32:10.270" v="111"/>
          <ac:spMkLst>
            <pc:docMk/>
            <pc:sldMk cId="1377427038" sldId="282"/>
            <ac:spMk id="248" creationId="{89DBF30E-F920-4791-8F31-EE4C9C3145D0}"/>
          </ac:spMkLst>
        </pc:spChg>
        <pc:spChg chg="mod">
          <ac:chgData name="Matt Carlson" userId="0e792f37f00095d9" providerId="LiveId" clId="{72186819-2A0E-4745-AFC7-176621E45EA2}" dt="2020-08-22T08:33:35.009" v="113"/>
          <ac:spMkLst>
            <pc:docMk/>
            <pc:sldMk cId="1377427038" sldId="282"/>
            <ac:spMk id="250" creationId="{A4443531-0308-4E75-9BC0-14B61CB36BA6}"/>
          </ac:spMkLst>
        </pc:spChg>
        <pc:spChg chg="mod">
          <ac:chgData name="Matt Carlson" userId="0e792f37f00095d9" providerId="LiveId" clId="{72186819-2A0E-4745-AFC7-176621E45EA2}" dt="2020-08-22T08:33:35.009" v="113"/>
          <ac:spMkLst>
            <pc:docMk/>
            <pc:sldMk cId="1377427038" sldId="282"/>
            <ac:spMk id="251" creationId="{32531F67-F26A-4DC1-BB0C-35F86BDA4B38}"/>
          </ac:spMkLst>
        </pc:spChg>
        <pc:spChg chg="mod">
          <ac:chgData name="Matt Carlson" userId="0e792f37f00095d9" providerId="LiveId" clId="{72186819-2A0E-4745-AFC7-176621E45EA2}" dt="2020-08-22T08:33:35.009" v="113"/>
          <ac:spMkLst>
            <pc:docMk/>
            <pc:sldMk cId="1377427038" sldId="282"/>
            <ac:spMk id="252" creationId="{CACA8A8D-0AC2-426F-BFC9-1140E7BE4ECD}"/>
          </ac:spMkLst>
        </pc:spChg>
        <pc:spChg chg="mod">
          <ac:chgData name="Matt Carlson" userId="0e792f37f00095d9" providerId="LiveId" clId="{72186819-2A0E-4745-AFC7-176621E45EA2}" dt="2020-08-22T08:33:50.177" v="115"/>
          <ac:spMkLst>
            <pc:docMk/>
            <pc:sldMk cId="1377427038" sldId="282"/>
            <ac:spMk id="254" creationId="{B57D3FF6-1B3C-4159-9F90-E782F5504E1F}"/>
          </ac:spMkLst>
        </pc:spChg>
        <pc:spChg chg="mod">
          <ac:chgData name="Matt Carlson" userId="0e792f37f00095d9" providerId="LiveId" clId="{72186819-2A0E-4745-AFC7-176621E45EA2}" dt="2020-08-22T08:33:50.177" v="115"/>
          <ac:spMkLst>
            <pc:docMk/>
            <pc:sldMk cId="1377427038" sldId="282"/>
            <ac:spMk id="255" creationId="{8B5FBA34-B6B2-4655-9C1F-82458E39322C}"/>
          </ac:spMkLst>
        </pc:spChg>
        <pc:spChg chg="mod">
          <ac:chgData name="Matt Carlson" userId="0e792f37f00095d9" providerId="LiveId" clId="{72186819-2A0E-4745-AFC7-176621E45EA2}" dt="2020-08-22T08:33:50.177" v="115"/>
          <ac:spMkLst>
            <pc:docMk/>
            <pc:sldMk cId="1377427038" sldId="282"/>
            <ac:spMk id="256" creationId="{2430E8D2-864E-4A43-9694-14F3FA3B8BAB}"/>
          </ac:spMkLst>
        </pc:s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94" creationId="{27790BD9-BEEA-418B-B1A2-AF823F41474A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99" creationId="{1088E2CB-38C0-42E2-9CA7-82AB912EBC97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03" creationId="{72EA427E-9FCD-48D2-9CC5-B08471D0A8B5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07" creationId="{50B46513-00B9-4BEB-8D78-DFC58D5E010E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21" creationId="{FA30A923-5ACD-49BB-A232-64641C44B1B6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31" creationId="{93B55ABA-C5B9-4765-BC5F-79DE62D8D2B0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37" creationId="{EBF2C90A-4BF2-4DB0-A873-F95967F48BF5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56" creationId="{89631BCC-1521-4006-A23C-61BA39FD6070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60" creationId="{9611A534-015E-4201-ABA0-78D6D38955A7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65" creationId="{25146144-9949-4D9F-8A72-9B05037883D1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71" creationId="{176051A8-1624-4380-8DCC-DCE4FC159E43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75" creationId="{79E4790B-9D76-4406-A346-36758CC95AAA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78" creationId="{84FA9450-BAB7-4533-817B-E5C759EA8725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81" creationId="{E6B74595-3CBF-48D5-A7E6-0C78137A4D84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84" creationId="{359A6503-66E1-4262-B52C-1AA3783DEF63}"/>
          </ac:grpSpMkLst>
        </pc:grpChg>
        <pc:grpChg chg="del">
          <ac:chgData name="Matt Carlson" userId="0e792f37f00095d9" providerId="LiveId" clId="{72186819-2A0E-4745-AFC7-176621E45EA2}" dt="2020-08-22T08:20:32.472" v="2" actId="478"/>
          <ac:grpSpMkLst>
            <pc:docMk/>
            <pc:sldMk cId="1377427038" sldId="282"/>
            <ac:grpSpMk id="189" creationId="{ED1E0927-4A50-4C5B-8215-3FF70B6CECF6}"/>
          </ac:grpSpMkLst>
        </pc:grpChg>
        <pc:grpChg chg="add mod ord">
          <ac:chgData name="Matt Carlson" userId="0e792f37f00095d9" providerId="LiveId" clId="{72186819-2A0E-4745-AFC7-176621E45EA2}" dt="2020-08-22T08:30:51.387" v="97" actId="1076"/>
          <ac:grpSpMkLst>
            <pc:docMk/>
            <pc:sldMk cId="1377427038" sldId="282"/>
            <ac:grpSpMk id="194" creationId="{BDFB2E4E-5BF8-4943-BD24-5C48C670096F}"/>
          </ac:grpSpMkLst>
        </pc:grpChg>
        <pc:grpChg chg="add mod ord">
          <ac:chgData name="Matt Carlson" userId="0e792f37f00095d9" providerId="LiveId" clId="{72186819-2A0E-4745-AFC7-176621E45EA2}" dt="2020-08-22T08:30:52.747" v="100" actId="1076"/>
          <ac:grpSpMkLst>
            <pc:docMk/>
            <pc:sldMk cId="1377427038" sldId="282"/>
            <ac:grpSpMk id="198" creationId="{3A281714-551F-443D-92C6-06F61981D793}"/>
          </ac:grpSpMkLst>
        </pc:grpChg>
        <pc:grpChg chg="add mod ord">
          <ac:chgData name="Matt Carlson" userId="0e792f37f00095d9" providerId="LiveId" clId="{72186819-2A0E-4745-AFC7-176621E45EA2}" dt="2020-08-22T08:23:23.751" v="34" actId="167"/>
          <ac:grpSpMkLst>
            <pc:docMk/>
            <pc:sldMk cId="1377427038" sldId="282"/>
            <ac:grpSpMk id="203" creationId="{C5D6B936-9693-4858-B71B-809D880DD22F}"/>
          </ac:grpSpMkLst>
        </pc:grpChg>
        <pc:grpChg chg="add mod ord">
          <ac:chgData name="Matt Carlson" userId="0e792f37f00095d9" providerId="LiveId" clId="{72186819-2A0E-4745-AFC7-176621E45EA2}" dt="2020-08-22T08:25:19.672" v="59" actId="1076"/>
          <ac:grpSpMkLst>
            <pc:docMk/>
            <pc:sldMk cId="1377427038" sldId="282"/>
            <ac:grpSpMk id="207" creationId="{3D370DAA-013B-400A-A70E-C911609DCDF3}"/>
          </ac:grpSpMkLst>
        </pc:grpChg>
        <pc:grpChg chg="add mod ord">
          <ac:chgData name="Matt Carlson" userId="0e792f37f00095d9" providerId="LiveId" clId="{72186819-2A0E-4745-AFC7-176621E45EA2}" dt="2020-08-22T08:23:54.604" v="41" actId="167"/>
          <ac:grpSpMkLst>
            <pc:docMk/>
            <pc:sldMk cId="1377427038" sldId="282"/>
            <ac:grpSpMk id="211" creationId="{875BDC45-6E90-4051-9A80-80CFB8D8E452}"/>
          </ac:grpSpMkLst>
        </pc:grpChg>
        <pc:grpChg chg="add mod ord">
          <ac:chgData name="Matt Carlson" userId="0e792f37f00095d9" providerId="LiveId" clId="{72186819-2A0E-4745-AFC7-176621E45EA2}" dt="2020-08-22T08:23:54.604" v="41" actId="167"/>
          <ac:grpSpMkLst>
            <pc:docMk/>
            <pc:sldMk cId="1377427038" sldId="282"/>
            <ac:grpSpMk id="216" creationId="{D722BC36-1BB4-40AE-828D-D26382161F5B}"/>
          </ac:grpSpMkLst>
        </pc:grpChg>
        <pc:grpChg chg="add mod ord">
          <ac:chgData name="Matt Carlson" userId="0e792f37f00095d9" providerId="LiveId" clId="{72186819-2A0E-4745-AFC7-176621E45EA2}" dt="2020-08-22T08:25:11.709" v="57" actId="1076"/>
          <ac:grpSpMkLst>
            <pc:docMk/>
            <pc:sldMk cId="1377427038" sldId="282"/>
            <ac:grpSpMk id="223" creationId="{9B9C0A2C-CA9C-49FE-9444-47016608BE0B}"/>
          </ac:grpSpMkLst>
        </pc:grpChg>
        <pc:grpChg chg="add mod ord">
          <ac:chgData name="Matt Carlson" userId="0e792f37f00095d9" providerId="LiveId" clId="{72186819-2A0E-4745-AFC7-176621E45EA2}" dt="2020-08-22T08:25:14.958" v="58" actId="1076"/>
          <ac:grpSpMkLst>
            <pc:docMk/>
            <pc:sldMk cId="1377427038" sldId="282"/>
            <ac:grpSpMk id="227" creationId="{E89F99E8-55E5-46A6-9A4D-80A17D04CA5E}"/>
          </ac:grpSpMkLst>
        </pc:grpChg>
        <pc:grpChg chg="add del mod">
          <ac:chgData name="Matt Carlson" userId="0e792f37f00095d9" providerId="LiveId" clId="{72186819-2A0E-4745-AFC7-176621E45EA2}" dt="2020-08-22T08:30:52.051" v="99"/>
          <ac:grpSpMkLst>
            <pc:docMk/>
            <pc:sldMk cId="1377427038" sldId="282"/>
            <ac:grpSpMk id="233" creationId="{11CB7422-0AA6-44D3-B182-E0D14EF28481}"/>
          </ac:grpSpMkLst>
        </pc:grpChg>
        <pc:grpChg chg="add del mod">
          <ac:chgData name="Matt Carlson" userId="0e792f37f00095d9" providerId="LiveId" clId="{72186819-2A0E-4745-AFC7-176621E45EA2}" dt="2020-08-22T08:30:51.114" v="96"/>
          <ac:grpSpMkLst>
            <pc:docMk/>
            <pc:sldMk cId="1377427038" sldId="282"/>
            <ac:grpSpMk id="237" creationId="{BD9CEA87-AE5D-4C49-8AF1-4DF6A4AD8231}"/>
          </ac:grpSpMkLst>
        </pc:grpChg>
        <pc:grpChg chg="add mod">
          <ac:chgData name="Matt Carlson" userId="0e792f37f00095d9" providerId="LiveId" clId="{72186819-2A0E-4745-AFC7-176621E45EA2}" dt="2020-08-22T08:32:08.382" v="110" actId="1076"/>
          <ac:grpSpMkLst>
            <pc:docMk/>
            <pc:sldMk cId="1377427038" sldId="282"/>
            <ac:grpSpMk id="241" creationId="{7F28D9F2-274F-4BE8-88E9-B02454753B03}"/>
          </ac:grpSpMkLst>
        </pc:grpChg>
        <pc:grpChg chg="add mod">
          <ac:chgData name="Matt Carlson" userId="0e792f37f00095d9" providerId="LiveId" clId="{72186819-2A0E-4745-AFC7-176621E45EA2}" dt="2020-08-22T08:32:12.524" v="112" actId="1076"/>
          <ac:grpSpMkLst>
            <pc:docMk/>
            <pc:sldMk cId="1377427038" sldId="282"/>
            <ac:grpSpMk id="245" creationId="{19C775B0-EB9B-43CF-A054-A3600C2ED97B}"/>
          </ac:grpSpMkLst>
        </pc:grpChg>
        <pc:grpChg chg="add mod">
          <ac:chgData name="Matt Carlson" userId="0e792f37f00095d9" providerId="LiveId" clId="{72186819-2A0E-4745-AFC7-176621E45EA2}" dt="2020-08-22T08:33:43.592" v="114" actId="1076"/>
          <ac:grpSpMkLst>
            <pc:docMk/>
            <pc:sldMk cId="1377427038" sldId="282"/>
            <ac:grpSpMk id="249" creationId="{8A5FEA82-C4A6-4E88-9B4C-067E66395B7B}"/>
          </ac:grpSpMkLst>
        </pc:grpChg>
        <pc:grpChg chg="add mod">
          <ac:chgData name="Matt Carlson" userId="0e792f37f00095d9" providerId="LiveId" clId="{72186819-2A0E-4745-AFC7-176621E45EA2}" dt="2020-08-22T08:33:55.904" v="116" actId="1076"/>
          <ac:grpSpMkLst>
            <pc:docMk/>
            <pc:sldMk cId="1377427038" sldId="282"/>
            <ac:grpSpMk id="253" creationId="{3F95BFA1-6358-41A1-8EF9-EBEA479405A5}"/>
          </ac:grpSpMkLst>
        </pc:grpChg>
        <pc:graphicFrameChg chg="modGraphic">
          <ac:chgData name="Matt Carlson" userId="0e792f37f00095d9" providerId="LiveId" clId="{72186819-2A0E-4745-AFC7-176621E45EA2}" dt="2020-08-22T08:41:43.530" v="485" actId="20577"/>
          <ac:graphicFrameMkLst>
            <pc:docMk/>
            <pc:sldMk cId="1377427038" sldId="282"/>
            <ac:graphicFrameMk id="110" creationId="{00000000-0000-0000-0000-000000000000}"/>
          </ac:graphicFrameMkLst>
        </pc:graphicFrameChg>
        <pc:cxnChg chg="del">
          <ac:chgData name="Matt Carlson" userId="0e792f37f00095d9" providerId="LiveId" clId="{72186819-2A0E-4745-AFC7-176621E45EA2}" dt="2020-08-22T08:20:32.472" v="2" actId="478"/>
          <ac:cxnSpMkLst>
            <pc:docMk/>
            <pc:sldMk cId="1377427038" sldId="282"/>
            <ac:cxnSpMk id="93" creationId="{4CA13B8B-FBEE-4DA3-A2C2-BFEE77F343D1}"/>
          </ac:cxnSpMkLst>
        </pc:cxnChg>
        <pc:cxnChg chg="del">
          <ac:chgData name="Matt Carlson" userId="0e792f37f00095d9" providerId="LiveId" clId="{72186819-2A0E-4745-AFC7-176621E45EA2}" dt="2020-08-22T08:20:32.472" v="2" actId="478"/>
          <ac:cxnSpMkLst>
            <pc:docMk/>
            <pc:sldMk cId="1377427038" sldId="282"/>
            <ac:cxnSpMk id="98" creationId="{B022AECC-6754-452B-9826-962B405325A6}"/>
          </ac:cxnSpMkLst>
        </pc:cxnChg>
        <pc:cxnChg chg="del">
          <ac:chgData name="Matt Carlson" userId="0e792f37f00095d9" providerId="LiveId" clId="{72186819-2A0E-4745-AFC7-176621E45EA2}" dt="2020-08-22T08:20:32.472" v="2" actId="478"/>
          <ac:cxnSpMkLst>
            <pc:docMk/>
            <pc:sldMk cId="1377427038" sldId="282"/>
            <ac:cxnSpMk id="135" creationId="{B731693E-57F4-475D-804A-020F165BEB8A}"/>
          </ac:cxnSpMkLst>
        </pc:cxnChg>
        <pc:cxnChg chg="del">
          <ac:chgData name="Matt Carlson" userId="0e792f37f00095d9" providerId="LiveId" clId="{72186819-2A0E-4745-AFC7-176621E45EA2}" dt="2020-08-22T08:20:32.472" v="2" actId="478"/>
          <ac:cxnSpMkLst>
            <pc:docMk/>
            <pc:sldMk cId="1377427038" sldId="282"/>
            <ac:cxnSpMk id="154" creationId="{9EECBF10-222B-4ADA-BA36-7E6717419433}"/>
          </ac:cxnSpMkLst>
        </pc:cxnChg>
        <pc:cxnChg chg="del">
          <ac:chgData name="Matt Carlson" userId="0e792f37f00095d9" providerId="LiveId" clId="{72186819-2A0E-4745-AFC7-176621E45EA2}" dt="2020-08-22T08:20:32.472" v="2" actId="478"/>
          <ac:cxnSpMkLst>
            <pc:docMk/>
            <pc:sldMk cId="1377427038" sldId="282"/>
            <ac:cxnSpMk id="159" creationId="{51ED4D8B-6D94-4D6C-A96D-88913AF4C883}"/>
          </ac:cxnSpMkLst>
        </pc:cxnChg>
        <pc:cxnChg chg="del">
          <ac:chgData name="Matt Carlson" userId="0e792f37f00095d9" providerId="LiveId" clId="{72186819-2A0E-4745-AFC7-176621E45EA2}" dt="2020-08-22T08:20:32.472" v="2" actId="478"/>
          <ac:cxnSpMkLst>
            <pc:docMk/>
            <pc:sldMk cId="1377427038" sldId="282"/>
            <ac:cxnSpMk id="169" creationId="{04D30676-D9A3-41EB-AE2C-3D16CA412107}"/>
          </ac:cxnSpMkLst>
        </pc:cxnChg>
        <pc:cxnChg chg="del">
          <ac:chgData name="Matt Carlson" userId="0e792f37f00095d9" providerId="LiveId" clId="{72186819-2A0E-4745-AFC7-176621E45EA2}" dt="2020-08-22T08:20:32.472" v="2" actId="478"/>
          <ac:cxnSpMkLst>
            <pc:docMk/>
            <pc:sldMk cId="1377427038" sldId="282"/>
            <ac:cxnSpMk id="170" creationId="{E7DB753B-40A9-4C8C-9304-C858FB1A8325}"/>
          </ac:cxnSpMkLst>
        </pc:cxnChg>
        <pc:cxnChg chg="del">
          <ac:chgData name="Matt Carlson" userId="0e792f37f00095d9" providerId="LiveId" clId="{72186819-2A0E-4745-AFC7-176621E45EA2}" dt="2020-08-22T08:20:32.472" v="2" actId="478"/>
          <ac:cxnSpMkLst>
            <pc:docMk/>
            <pc:sldMk cId="1377427038" sldId="282"/>
            <ac:cxnSpMk id="188" creationId="{8C0264D6-1235-4CE6-9B44-00C2431614F8}"/>
          </ac:cxnSpMkLst>
        </pc:cxnChg>
        <pc:cxnChg chg="add mod">
          <ac:chgData name="Matt Carlson" userId="0e792f37f00095d9" providerId="LiveId" clId="{72186819-2A0E-4745-AFC7-176621E45EA2}" dt="2020-08-22T08:24:15.128" v="45" actId="14100"/>
          <ac:cxnSpMkLst>
            <pc:docMk/>
            <pc:sldMk cId="1377427038" sldId="282"/>
            <ac:cxnSpMk id="221" creationId="{7A9C9A29-7483-40E1-82C0-1EE3627E2B3C}"/>
          </ac:cxnSpMkLst>
        </pc:cxnChg>
        <pc:cxnChg chg="add mod">
          <ac:chgData name="Matt Carlson" userId="0e792f37f00095d9" providerId="LiveId" clId="{72186819-2A0E-4745-AFC7-176621E45EA2}" dt="2020-08-22T08:24:29.649" v="49" actId="14100"/>
          <ac:cxnSpMkLst>
            <pc:docMk/>
            <pc:sldMk cId="1377427038" sldId="282"/>
            <ac:cxnSpMk id="222" creationId="{55DB032D-0DA6-4A90-B16B-8D098D7F2C27}"/>
          </ac:cxnSpMkLst>
        </pc:cxnChg>
        <pc:cxnChg chg="add mod">
          <ac:chgData name="Matt Carlson" userId="0e792f37f00095d9" providerId="LiveId" clId="{72186819-2A0E-4745-AFC7-176621E45EA2}" dt="2020-08-22T08:34:30.060" v="123" actId="14100"/>
          <ac:cxnSpMkLst>
            <pc:docMk/>
            <pc:sldMk cId="1377427038" sldId="282"/>
            <ac:cxnSpMk id="257" creationId="{CBDD4600-5599-4C2F-A72A-A69A60091B6C}"/>
          </ac:cxnSpMkLst>
        </pc:cxnChg>
        <pc:cxnChg chg="add mod">
          <ac:chgData name="Matt Carlson" userId="0e792f37f00095d9" providerId="LiveId" clId="{72186819-2A0E-4745-AFC7-176621E45EA2}" dt="2020-08-22T08:34:43.029" v="127" actId="1076"/>
          <ac:cxnSpMkLst>
            <pc:docMk/>
            <pc:sldMk cId="1377427038" sldId="282"/>
            <ac:cxnSpMk id="258" creationId="{F9024F55-02E6-40F4-BBC9-DF505430594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8/22/2020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88">
            <a:extLst>
              <a:ext uri="{FF2B5EF4-FFF2-40B4-BE49-F238E27FC236}">
                <a16:creationId xmlns:a16="http://schemas.microsoft.com/office/drawing/2014/main" id="{E89F99E8-55E5-46A6-9A4D-80A17D04CA5E}"/>
              </a:ext>
            </a:extLst>
          </p:cNvPr>
          <p:cNvGrpSpPr>
            <a:grpSpLocks/>
          </p:cNvGrpSpPr>
          <p:nvPr/>
        </p:nvGrpSpPr>
        <p:grpSpPr bwMode="auto">
          <a:xfrm>
            <a:off x="4035570" y="4101490"/>
            <a:ext cx="222250" cy="858838"/>
            <a:chOff x="384" y="816"/>
            <a:chExt cx="140" cy="541"/>
          </a:xfrm>
        </p:grpSpPr>
        <p:sp>
          <p:nvSpPr>
            <p:cNvPr id="228" name="Line 289">
              <a:extLst>
                <a:ext uri="{FF2B5EF4-FFF2-40B4-BE49-F238E27FC236}">
                  <a16:creationId xmlns:a16="http://schemas.microsoft.com/office/drawing/2014/main" id="{ADB1AD4B-6F14-496C-9611-B8E55C7A8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290">
              <a:extLst>
                <a:ext uri="{FF2B5EF4-FFF2-40B4-BE49-F238E27FC236}">
                  <a16:creationId xmlns:a16="http://schemas.microsoft.com/office/drawing/2014/main" id="{5282625F-BF86-4DD8-9922-6F277CD763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291">
              <a:extLst>
                <a:ext uri="{FF2B5EF4-FFF2-40B4-BE49-F238E27FC236}">
                  <a16:creationId xmlns:a16="http://schemas.microsoft.com/office/drawing/2014/main" id="{7C065F50-DD1F-4A10-821D-DBE21477F4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3" name="Group 292">
            <a:extLst>
              <a:ext uri="{FF2B5EF4-FFF2-40B4-BE49-F238E27FC236}">
                <a16:creationId xmlns:a16="http://schemas.microsoft.com/office/drawing/2014/main" id="{9B9C0A2C-CA9C-49FE-9444-47016608BE0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43659" y="4096636"/>
            <a:ext cx="222250" cy="858838"/>
            <a:chOff x="384" y="816"/>
            <a:chExt cx="140" cy="541"/>
          </a:xfrm>
        </p:grpSpPr>
        <p:sp>
          <p:nvSpPr>
            <p:cNvPr id="224" name="Line 293">
              <a:extLst>
                <a:ext uri="{FF2B5EF4-FFF2-40B4-BE49-F238E27FC236}">
                  <a16:creationId xmlns:a16="http://schemas.microsoft.com/office/drawing/2014/main" id="{6412ACA8-77A2-451C-94D6-22B36C94DB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294">
              <a:extLst>
                <a:ext uri="{FF2B5EF4-FFF2-40B4-BE49-F238E27FC236}">
                  <a16:creationId xmlns:a16="http://schemas.microsoft.com/office/drawing/2014/main" id="{C03ED558-446B-4728-B0A1-48A7AD5BC0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295">
              <a:extLst>
                <a:ext uri="{FF2B5EF4-FFF2-40B4-BE49-F238E27FC236}">
                  <a16:creationId xmlns:a16="http://schemas.microsoft.com/office/drawing/2014/main" id="{A6FB2309-F46D-4FDE-87EE-9B5A5A18F0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1" name="Group 278">
            <a:extLst>
              <a:ext uri="{FF2B5EF4-FFF2-40B4-BE49-F238E27FC236}">
                <a16:creationId xmlns:a16="http://schemas.microsoft.com/office/drawing/2014/main" id="{875BDC45-6E90-4051-9A80-80CFB8D8E452}"/>
              </a:ext>
            </a:extLst>
          </p:cNvPr>
          <p:cNvGrpSpPr>
            <a:grpSpLocks/>
          </p:cNvGrpSpPr>
          <p:nvPr/>
        </p:nvGrpSpPr>
        <p:grpSpPr bwMode="auto">
          <a:xfrm>
            <a:off x="3283094" y="4318000"/>
            <a:ext cx="287338" cy="787400"/>
            <a:chOff x="2208" y="240"/>
            <a:chExt cx="181" cy="496"/>
          </a:xfrm>
        </p:grpSpPr>
        <p:sp>
          <p:nvSpPr>
            <p:cNvPr id="212" name="Line 279">
              <a:extLst>
                <a:ext uri="{FF2B5EF4-FFF2-40B4-BE49-F238E27FC236}">
                  <a16:creationId xmlns:a16="http://schemas.microsoft.com/office/drawing/2014/main" id="{F7511CAB-EE89-43DF-9B5C-26DC1BFFD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280">
              <a:extLst>
                <a:ext uri="{FF2B5EF4-FFF2-40B4-BE49-F238E27FC236}">
                  <a16:creationId xmlns:a16="http://schemas.microsoft.com/office/drawing/2014/main" id="{AF627A60-F96B-4DA1-B27E-C484B3F7D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Freeform 281">
              <a:extLst>
                <a:ext uri="{FF2B5EF4-FFF2-40B4-BE49-F238E27FC236}">
                  <a16:creationId xmlns:a16="http://schemas.microsoft.com/office/drawing/2014/main" id="{77027CFA-F373-43CC-A8E9-FE0E615A7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82">
              <a:extLst>
                <a:ext uri="{FF2B5EF4-FFF2-40B4-BE49-F238E27FC236}">
                  <a16:creationId xmlns:a16="http://schemas.microsoft.com/office/drawing/2014/main" id="{307EDECD-B29E-4B99-A37F-1A8AA7FE05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6" name="Group 283">
            <a:extLst>
              <a:ext uri="{FF2B5EF4-FFF2-40B4-BE49-F238E27FC236}">
                <a16:creationId xmlns:a16="http://schemas.microsoft.com/office/drawing/2014/main" id="{D722BC36-1BB4-40AE-828D-D26382161F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64094" y="4318000"/>
            <a:ext cx="287338" cy="787400"/>
            <a:chOff x="2208" y="240"/>
            <a:chExt cx="181" cy="496"/>
          </a:xfrm>
        </p:grpSpPr>
        <p:sp>
          <p:nvSpPr>
            <p:cNvPr id="217" name="Line 284">
              <a:extLst>
                <a:ext uri="{FF2B5EF4-FFF2-40B4-BE49-F238E27FC236}">
                  <a16:creationId xmlns:a16="http://schemas.microsoft.com/office/drawing/2014/main" id="{F9EB53E6-3D4B-4D3E-80D9-31E24C363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285">
              <a:extLst>
                <a:ext uri="{FF2B5EF4-FFF2-40B4-BE49-F238E27FC236}">
                  <a16:creationId xmlns:a16="http://schemas.microsoft.com/office/drawing/2014/main" id="{FABE7C1C-B636-4938-BB9E-2716B5C7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286">
              <a:extLst>
                <a:ext uri="{FF2B5EF4-FFF2-40B4-BE49-F238E27FC236}">
                  <a16:creationId xmlns:a16="http://schemas.microsoft.com/office/drawing/2014/main" id="{6FC88501-DC71-4A3E-8CED-8784739C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287">
              <a:extLst>
                <a:ext uri="{FF2B5EF4-FFF2-40B4-BE49-F238E27FC236}">
                  <a16:creationId xmlns:a16="http://schemas.microsoft.com/office/drawing/2014/main" id="{BDB5069B-E4CF-4D6B-9407-BA4DD64A32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18 h 264"/>
                <a:gd name="T4" fmla="*/ 21 w 56"/>
                <a:gd name="T5" fmla="*/ 218 h 264"/>
                <a:gd name="T6" fmla="*/ 56 w 56"/>
                <a:gd name="T7" fmla="*/ 175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7" name="Group 292">
            <a:extLst>
              <a:ext uri="{FF2B5EF4-FFF2-40B4-BE49-F238E27FC236}">
                <a16:creationId xmlns:a16="http://schemas.microsoft.com/office/drawing/2014/main" id="{3D370DAA-013B-400A-A70E-C911609DCDF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93378" y="4621120"/>
            <a:ext cx="222250" cy="858838"/>
            <a:chOff x="384" y="816"/>
            <a:chExt cx="140" cy="541"/>
          </a:xfrm>
        </p:grpSpPr>
        <p:sp>
          <p:nvSpPr>
            <p:cNvPr id="208" name="Line 293">
              <a:extLst>
                <a:ext uri="{FF2B5EF4-FFF2-40B4-BE49-F238E27FC236}">
                  <a16:creationId xmlns:a16="http://schemas.microsoft.com/office/drawing/2014/main" id="{9EED4541-081A-44A4-A1DE-A7CECDEBE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294">
              <a:extLst>
                <a:ext uri="{FF2B5EF4-FFF2-40B4-BE49-F238E27FC236}">
                  <a16:creationId xmlns:a16="http://schemas.microsoft.com/office/drawing/2014/main" id="{681F8AD8-AF3C-4B29-9C63-92968291CA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Freeform 295">
              <a:extLst>
                <a:ext uri="{FF2B5EF4-FFF2-40B4-BE49-F238E27FC236}">
                  <a16:creationId xmlns:a16="http://schemas.microsoft.com/office/drawing/2014/main" id="{EAB8AC95-0D5A-4856-BB6B-85D2E1C49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88">
            <a:extLst>
              <a:ext uri="{FF2B5EF4-FFF2-40B4-BE49-F238E27FC236}">
                <a16:creationId xmlns:a16="http://schemas.microsoft.com/office/drawing/2014/main" id="{C5D6B936-9693-4858-B71B-809D880DD22F}"/>
              </a:ext>
            </a:extLst>
          </p:cNvPr>
          <p:cNvGrpSpPr>
            <a:grpSpLocks/>
          </p:cNvGrpSpPr>
          <p:nvPr/>
        </p:nvGrpSpPr>
        <p:grpSpPr bwMode="auto">
          <a:xfrm>
            <a:off x="4393983" y="4621212"/>
            <a:ext cx="222250" cy="858838"/>
            <a:chOff x="384" y="816"/>
            <a:chExt cx="140" cy="541"/>
          </a:xfrm>
        </p:grpSpPr>
        <p:sp>
          <p:nvSpPr>
            <p:cNvPr id="204" name="Line 289">
              <a:extLst>
                <a:ext uri="{FF2B5EF4-FFF2-40B4-BE49-F238E27FC236}">
                  <a16:creationId xmlns:a16="http://schemas.microsoft.com/office/drawing/2014/main" id="{583E00E8-CC22-4330-AAD5-D8461DCF8B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90">
              <a:extLst>
                <a:ext uri="{FF2B5EF4-FFF2-40B4-BE49-F238E27FC236}">
                  <a16:creationId xmlns:a16="http://schemas.microsoft.com/office/drawing/2014/main" id="{B61CA6DE-49C3-42EB-AC32-DE90869FF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91">
              <a:extLst>
                <a:ext uri="{FF2B5EF4-FFF2-40B4-BE49-F238E27FC236}">
                  <a16:creationId xmlns:a16="http://schemas.microsoft.com/office/drawing/2014/main" id="{66CCB71D-CE7A-45E2-B1B8-081B6C0661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92">
            <a:extLst>
              <a:ext uri="{FF2B5EF4-FFF2-40B4-BE49-F238E27FC236}">
                <a16:creationId xmlns:a16="http://schemas.microsoft.com/office/drawing/2014/main" id="{3A281714-551F-443D-92C6-06F61981D79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24977" y="5304539"/>
            <a:ext cx="222250" cy="858838"/>
            <a:chOff x="384" y="816"/>
            <a:chExt cx="140" cy="541"/>
          </a:xfrm>
        </p:grpSpPr>
        <p:sp>
          <p:nvSpPr>
            <p:cNvPr id="199" name="Line 293">
              <a:extLst>
                <a:ext uri="{FF2B5EF4-FFF2-40B4-BE49-F238E27FC236}">
                  <a16:creationId xmlns:a16="http://schemas.microsoft.com/office/drawing/2014/main" id="{8151EDB3-4128-42F1-9837-EDE263618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u="sng"/>
            </a:p>
          </p:txBody>
        </p:sp>
        <p:sp>
          <p:nvSpPr>
            <p:cNvPr id="200" name="Line 294">
              <a:extLst>
                <a:ext uri="{FF2B5EF4-FFF2-40B4-BE49-F238E27FC236}">
                  <a16:creationId xmlns:a16="http://schemas.microsoft.com/office/drawing/2014/main" id="{B3ED2968-C5E2-42D9-8EDB-62FD99631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u="sng"/>
            </a:p>
          </p:txBody>
        </p:sp>
        <p:sp>
          <p:nvSpPr>
            <p:cNvPr id="201" name="Freeform 295">
              <a:extLst>
                <a:ext uri="{FF2B5EF4-FFF2-40B4-BE49-F238E27FC236}">
                  <a16:creationId xmlns:a16="http://schemas.microsoft.com/office/drawing/2014/main" id="{378B6465-14EE-4996-8039-71F1E1EFED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u="sng"/>
            </a:p>
          </p:txBody>
        </p:sp>
      </p:grpSp>
      <p:grpSp>
        <p:nvGrpSpPr>
          <p:cNvPr id="194" name="Group 288">
            <a:extLst>
              <a:ext uri="{FF2B5EF4-FFF2-40B4-BE49-F238E27FC236}">
                <a16:creationId xmlns:a16="http://schemas.microsoft.com/office/drawing/2014/main" id="{BDFB2E4E-5BF8-4943-BD24-5C48C670096F}"/>
              </a:ext>
            </a:extLst>
          </p:cNvPr>
          <p:cNvGrpSpPr>
            <a:grpSpLocks/>
          </p:cNvGrpSpPr>
          <p:nvPr/>
        </p:nvGrpSpPr>
        <p:grpSpPr bwMode="auto">
          <a:xfrm>
            <a:off x="5255274" y="5348584"/>
            <a:ext cx="222250" cy="858838"/>
            <a:chOff x="384" y="816"/>
            <a:chExt cx="140" cy="541"/>
          </a:xfrm>
        </p:grpSpPr>
        <p:sp>
          <p:nvSpPr>
            <p:cNvPr id="195" name="Line 289">
              <a:extLst>
                <a:ext uri="{FF2B5EF4-FFF2-40B4-BE49-F238E27FC236}">
                  <a16:creationId xmlns:a16="http://schemas.microsoft.com/office/drawing/2014/main" id="{DFF70702-920A-488A-A5C5-AF35299FB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90">
              <a:extLst>
                <a:ext uri="{FF2B5EF4-FFF2-40B4-BE49-F238E27FC236}">
                  <a16:creationId xmlns:a16="http://schemas.microsoft.com/office/drawing/2014/main" id="{72DC2E5A-965E-4E0B-933A-C59A3757A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291">
              <a:extLst>
                <a:ext uri="{FF2B5EF4-FFF2-40B4-BE49-F238E27FC236}">
                  <a16:creationId xmlns:a16="http://schemas.microsoft.com/office/drawing/2014/main" id="{85E9CAB5-1C2F-406A-AB81-E12CDE5FD8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58951"/>
              </p:ext>
            </p:extLst>
          </p:nvPr>
        </p:nvGraphicFramePr>
        <p:xfrm>
          <a:off x="177800" y="165100"/>
          <a:ext cx="6997700" cy="27248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Yoshi’s Choice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inside the shooting area, uprange of barrels, wrists below belt. Gun unloaded on either barrel; muzzle pointed anywhere downrange. All magazines to be used in stage on one or both barrels.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Same as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pistol start.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 with at least </a:t>
                      </a:r>
                      <a:r>
                        <a:rPr kumimoji="0" 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3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rounds each.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10 metric, 2 NS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3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13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79400"/>
            <a:ext cx="105727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1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93688"/>
            <a:ext cx="105727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55">
            <a:extLst>
              <a:ext uri="{FF2B5EF4-FFF2-40B4-BE49-F238E27FC236}">
                <a16:creationId xmlns:a16="http://schemas.microsoft.com/office/drawing/2014/main" id="{AFAE8A8A-843B-4E24-973A-3E53A9037E0B}"/>
              </a:ext>
            </a:extLst>
          </p:cNvPr>
          <p:cNvSpPr>
            <a:spLocks/>
          </p:cNvSpPr>
          <p:nvPr/>
        </p:nvSpPr>
        <p:spPr bwMode="auto">
          <a:xfrm flipH="1">
            <a:off x="2667000" y="5051020"/>
            <a:ext cx="381000" cy="14097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5313F13-C96F-482B-A71C-722083D6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118" y="5068685"/>
            <a:ext cx="679882" cy="139203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" name="Freeform 55">
            <a:extLst>
              <a:ext uri="{FF2B5EF4-FFF2-40B4-BE49-F238E27FC236}">
                <a16:creationId xmlns:a16="http://schemas.microsoft.com/office/drawing/2014/main" id="{6BC79A8F-D239-4E62-A472-3925BAEC4310}"/>
              </a:ext>
            </a:extLst>
          </p:cNvPr>
          <p:cNvSpPr>
            <a:spLocks/>
          </p:cNvSpPr>
          <p:nvPr/>
        </p:nvSpPr>
        <p:spPr bwMode="auto">
          <a:xfrm>
            <a:off x="4267200" y="5087735"/>
            <a:ext cx="381000" cy="1409700"/>
          </a:xfrm>
          <a:custGeom>
            <a:avLst/>
            <a:gdLst>
              <a:gd name="T0" fmla="*/ 0 w 240"/>
              <a:gd name="T1" fmla="*/ 2147483646 h 840"/>
              <a:gd name="T2" fmla="*/ 2147483646 w 240"/>
              <a:gd name="T3" fmla="*/ 2147483646 h 840"/>
              <a:gd name="T4" fmla="*/ 2147483646 w 240"/>
              <a:gd name="T5" fmla="*/ 2147483646 h 840"/>
              <a:gd name="T6" fmla="*/ 0 w 240"/>
              <a:gd name="T7" fmla="*/ 0 h 840"/>
              <a:gd name="T8" fmla="*/ 0 w 240"/>
              <a:gd name="T9" fmla="*/ 2147483646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E31DCC6-B344-442D-A9EC-56EF52522B3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48200" y="5105400"/>
            <a:ext cx="679882" cy="1392035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id="{D76D94F7-996E-48A3-81E1-126889423F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57294" y="5926434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0886DD4-075B-4331-AB54-900FD52CC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882" y="4267200"/>
            <a:ext cx="588963" cy="12128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7A9C9A29-7483-40E1-82C0-1EE3627E2B3C}"/>
              </a:ext>
            </a:extLst>
          </p:cNvPr>
          <p:cNvCxnSpPr>
            <a:cxnSpLocks/>
          </p:cNvCxnSpPr>
          <p:nvPr/>
        </p:nvCxnSpPr>
        <p:spPr>
          <a:xfrm flipV="1">
            <a:off x="3048000" y="5479958"/>
            <a:ext cx="298882" cy="3874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5DB032D-0DA6-4A90-B16B-8D098D7F2C27}"/>
              </a:ext>
            </a:extLst>
          </p:cNvPr>
          <p:cNvCxnSpPr>
            <a:cxnSpLocks/>
          </p:cNvCxnSpPr>
          <p:nvPr/>
        </p:nvCxnSpPr>
        <p:spPr>
          <a:xfrm flipH="1" flipV="1">
            <a:off x="3935557" y="5479958"/>
            <a:ext cx="331644" cy="40243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1" name="Group 292">
            <a:extLst>
              <a:ext uri="{FF2B5EF4-FFF2-40B4-BE49-F238E27FC236}">
                <a16:creationId xmlns:a16="http://schemas.microsoft.com/office/drawing/2014/main" id="{7F28D9F2-274F-4BE8-88E9-B02454753B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87909" y="5363166"/>
            <a:ext cx="222250" cy="858838"/>
            <a:chOff x="384" y="816"/>
            <a:chExt cx="140" cy="541"/>
          </a:xfrm>
        </p:grpSpPr>
        <p:sp>
          <p:nvSpPr>
            <p:cNvPr id="242" name="Line 293">
              <a:extLst>
                <a:ext uri="{FF2B5EF4-FFF2-40B4-BE49-F238E27FC236}">
                  <a16:creationId xmlns:a16="http://schemas.microsoft.com/office/drawing/2014/main" id="{D9FEB06F-19B9-41C9-84CF-3F3DBBC56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u="sng"/>
            </a:p>
          </p:txBody>
        </p:sp>
        <p:sp>
          <p:nvSpPr>
            <p:cNvPr id="243" name="Line 294">
              <a:extLst>
                <a:ext uri="{FF2B5EF4-FFF2-40B4-BE49-F238E27FC236}">
                  <a16:creationId xmlns:a16="http://schemas.microsoft.com/office/drawing/2014/main" id="{EB5F53B8-C880-47A1-86FC-9F778880B4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u="sng"/>
            </a:p>
          </p:txBody>
        </p:sp>
        <p:sp>
          <p:nvSpPr>
            <p:cNvPr id="244" name="Freeform 295">
              <a:extLst>
                <a:ext uri="{FF2B5EF4-FFF2-40B4-BE49-F238E27FC236}">
                  <a16:creationId xmlns:a16="http://schemas.microsoft.com/office/drawing/2014/main" id="{B81E0CB9-D257-4ED3-9076-866C0288D6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u="sng"/>
            </a:p>
          </p:txBody>
        </p:sp>
      </p:grpSp>
      <p:grpSp>
        <p:nvGrpSpPr>
          <p:cNvPr id="245" name="Group 288">
            <a:extLst>
              <a:ext uri="{FF2B5EF4-FFF2-40B4-BE49-F238E27FC236}">
                <a16:creationId xmlns:a16="http://schemas.microsoft.com/office/drawing/2014/main" id="{19C775B0-EB9B-43CF-A054-A3600C2ED97B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5437981"/>
            <a:ext cx="222250" cy="858838"/>
            <a:chOff x="384" y="816"/>
            <a:chExt cx="140" cy="541"/>
          </a:xfrm>
        </p:grpSpPr>
        <p:sp>
          <p:nvSpPr>
            <p:cNvPr id="246" name="Line 289">
              <a:extLst>
                <a:ext uri="{FF2B5EF4-FFF2-40B4-BE49-F238E27FC236}">
                  <a16:creationId xmlns:a16="http://schemas.microsoft.com/office/drawing/2014/main" id="{F21984DC-922F-42BB-B906-7D1D89E39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290">
              <a:extLst>
                <a:ext uri="{FF2B5EF4-FFF2-40B4-BE49-F238E27FC236}">
                  <a16:creationId xmlns:a16="http://schemas.microsoft.com/office/drawing/2014/main" id="{1A4FD2CC-C587-4AB3-9D85-1776BB2115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91">
              <a:extLst>
                <a:ext uri="{FF2B5EF4-FFF2-40B4-BE49-F238E27FC236}">
                  <a16:creationId xmlns:a16="http://schemas.microsoft.com/office/drawing/2014/main" id="{89DBF30E-F920-4791-8F31-EE4C9C3145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9" name="Group 314">
            <a:extLst>
              <a:ext uri="{FF2B5EF4-FFF2-40B4-BE49-F238E27FC236}">
                <a16:creationId xmlns:a16="http://schemas.microsoft.com/office/drawing/2014/main" id="{8A5FEA82-C4A6-4E88-9B4C-067E66395B7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701223" y="5497015"/>
            <a:ext cx="222250" cy="858838"/>
            <a:chOff x="366" y="1371"/>
            <a:chExt cx="140" cy="541"/>
          </a:xfrm>
        </p:grpSpPr>
        <p:sp>
          <p:nvSpPr>
            <p:cNvPr id="250" name="Line 315">
              <a:extLst>
                <a:ext uri="{FF2B5EF4-FFF2-40B4-BE49-F238E27FC236}">
                  <a16:creationId xmlns:a16="http://schemas.microsoft.com/office/drawing/2014/main" id="{A4443531-0308-4E75-9BC0-14B61CB36B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316">
              <a:extLst>
                <a:ext uri="{FF2B5EF4-FFF2-40B4-BE49-F238E27FC236}">
                  <a16:creationId xmlns:a16="http://schemas.microsoft.com/office/drawing/2014/main" id="{32531F67-F26A-4DC1-BB0C-35F86BDA4B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317">
              <a:extLst>
                <a:ext uri="{FF2B5EF4-FFF2-40B4-BE49-F238E27FC236}">
                  <a16:creationId xmlns:a16="http://schemas.microsoft.com/office/drawing/2014/main" id="{CACA8A8D-0AC2-426F-BFC9-1140E7BE4E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3" name="Group 296">
            <a:extLst>
              <a:ext uri="{FF2B5EF4-FFF2-40B4-BE49-F238E27FC236}">
                <a16:creationId xmlns:a16="http://schemas.microsoft.com/office/drawing/2014/main" id="{3F95BFA1-6358-41A1-8EF9-EBEA479405A5}"/>
              </a:ext>
            </a:extLst>
          </p:cNvPr>
          <p:cNvGrpSpPr>
            <a:grpSpLocks/>
          </p:cNvGrpSpPr>
          <p:nvPr/>
        </p:nvGrpSpPr>
        <p:grpSpPr bwMode="auto">
          <a:xfrm>
            <a:off x="5366399" y="5532734"/>
            <a:ext cx="222250" cy="858838"/>
            <a:chOff x="366" y="1371"/>
            <a:chExt cx="140" cy="541"/>
          </a:xfrm>
        </p:grpSpPr>
        <p:sp>
          <p:nvSpPr>
            <p:cNvPr id="254" name="Line 297">
              <a:extLst>
                <a:ext uri="{FF2B5EF4-FFF2-40B4-BE49-F238E27FC236}">
                  <a16:creationId xmlns:a16="http://schemas.microsoft.com/office/drawing/2014/main" id="{B57D3FF6-1B3C-4159-9F90-E782F5504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298">
              <a:extLst>
                <a:ext uri="{FF2B5EF4-FFF2-40B4-BE49-F238E27FC236}">
                  <a16:creationId xmlns:a16="http://schemas.microsoft.com/office/drawing/2014/main" id="{8B5FBA34-B6B2-4655-9C1F-82458E393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Freeform 299">
              <a:extLst>
                <a:ext uri="{FF2B5EF4-FFF2-40B4-BE49-F238E27FC236}">
                  <a16:creationId xmlns:a16="http://schemas.microsoft.com/office/drawing/2014/main" id="{2430E8D2-864E-4A43-9694-14F3FA3B8B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14">
            <a:extLst>
              <a:ext uri="{FF2B5EF4-FFF2-40B4-BE49-F238E27FC236}">
                <a16:creationId xmlns:a16="http://schemas.microsoft.com/office/drawing/2014/main" id="{BA1F580F-41DA-4907-B657-AF5B4BAD4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066" y="5901828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BDD4600-5599-4C2F-A72A-A69A60091B6C}"/>
              </a:ext>
            </a:extLst>
          </p:cNvPr>
          <p:cNvCxnSpPr>
            <a:cxnSpLocks/>
          </p:cNvCxnSpPr>
          <p:nvPr/>
        </p:nvCxnSpPr>
        <p:spPr>
          <a:xfrm flipV="1">
            <a:off x="1799047" y="6451437"/>
            <a:ext cx="190313" cy="711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F9024F55-02E6-40F4-BBC9-DF505430594E}"/>
              </a:ext>
            </a:extLst>
          </p:cNvPr>
          <p:cNvCxnSpPr>
            <a:cxnSpLocks/>
          </p:cNvCxnSpPr>
          <p:nvPr/>
        </p:nvCxnSpPr>
        <p:spPr>
          <a:xfrm flipH="1" flipV="1">
            <a:off x="5325840" y="6488410"/>
            <a:ext cx="190313" cy="7113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270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118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160</cp:revision>
  <dcterms:created xsi:type="dcterms:W3CDTF">2002-08-21T12:11:08Z</dcterms:created>
  <dcterms:modified xsi:type="dcterms:W3CDTF">2020-08-22T08:41:45Z</dcterms:modified>
  <cp:category>Shooting</cp:category>
</cp:coreProperties>
</file>