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0000FF"/>
    <a:srgbClr val="FFCC99"/>
    <a:srgbClr val="EE732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7"/>
  </p:normalViewPr>
  <p:slideViewPr>
    <p:cSldViewPr>
      <p:cViewPr varScale="1">
        <p:scale>
          <a:sx n="123" d="100"/>
          <a:sy n="123" d="100"/>
        </p:scale>
        <p:origin x="247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5058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 Had Friends On That Star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Pukalo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with both feet outside the shooting area, toes touching marks, wrists below belt, facing directly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both feet outside the shooting area, toes touching marks, facing directly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signal, engage targets as they become visible from within the shooting area.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33 rounds, 190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98967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035550" y="3030866"/>
            <a:ext cx="1151462" cy="1236133"/>
            <a:chOff x="3086367" y="1950369"/>
            <a:chExt cx="1151462" cy="1236133"/>
          </a:xfrm>
        </p:grpSpPr>
        <p:sp>
          <p:nvSpPr>
            <p:cNvPr id="6" name="Oval 5"/>
            <p:cNvSpPr/>
            <p:nvPr/>
          </p:nvSpPr>
          <p:spPr>
            <a:xfrm>
              <a:off x="3505468" y="1950369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86367" y="2331369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33029" y="2331369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8767" y="2881702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80629" y="2881702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endCxn id="18" idx="1"/>
            </p:cNvCxnSpPr>
            <p:nvPr/>
          </p:nvCxnSpPr>
          <p:spPr>
            <a:xfrm>
              <a:off x="3657868" y="2636169"/>
              <a:ext cx="167398" cy="290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7" idx="7"/>
            </p:cNvCxnSpPr>
            <p:nvPr/>
          </p:nvCxnSpPr>
          <p:spPr>
            <a:xfrm flipH="1">
              <a:off x="3498930" y="2636169"/>
              <a:ext cx="158938" cy="290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6" idx="2"/>
            </p:cNvCxnSpPr>
            <p:nvPr/>
          </p:nvCxnSpPr>
          <p:spPr>
            <a:xfrm flipV="1">
              <a:off x="3657868" y="2483769"/>
              <a:ext cx="275161" cy="152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4" idx="6"/>
            </p:cNvCxnSpPr>
            <p:nvPr/>
          </p:nvCxnSpPr>
          <p:spPr>
            <a:xfrm flipH="1" flipV="1">
              <a:off x="3391167" y="2483769"/>
              <a:ext cx="266701" cy="152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5" idx="4"/>
            </p:cNvCxnSpPr>
            <p:nvPr/>
          </p:nvCxnSpPr>
          <p:spPr>
            <a:xfrm flipV="1">
              <a:off x="3645163" y="2255169"/>
              <a:ext cx="12705" cy="381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 flipH="1">
            <a:off x="1905000" y="5257800"/>
            <a:ext cx="1702051" cy="1371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48783" y="5257800"/>
            <a:ext cx="1498349" cy="1371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47132" y="6629400"/>
            <a:ext cx="0" cy="2133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5000" y="6629400"/>
            <a:ext cx="0" cy="22169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05000" y="8763000"/>
            <a:ext cx="3242132" cy="833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03466" y="6705600"/>
            <a:ext cx="1371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67200" y="6705600"/>
            <a:ext cx="7866" cy="1295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03466" y="6705600"/>
            <a:ext cx="0" cy="1295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903466" y="8001000"/>
            <a:ext cx="1371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312015" y="6819265"/>
            <a:ext cx="1066800" cy="12954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84179" y="6740525"/>
            <a:ext cx="1168274" cy="13716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223332" y="4561219"/>
            <a:ext cx="315546" cy="17922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745201" y="4561219"/>
            <a:ext cx="237586" cy="17922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387"/>
          <p:cNvGrpSpPr>
            <a:grpSpLocks/>
          </p:cNvGrpSpPr>
          <p:nvPr/>
        </p:nvGrpSpPr>
        <p:grpSpPr bwMode="auto">
          <a:xfrm flipH="1">
            <a:off x="6370314" y="4480324"/>
            <a:ext cx="228600" cy="862013"/>
            <a:chOff x="1680" y="768"/>
            <a:chExt cx="144" cy="543"/>
          </a:xfrm>
        </p:grpSpPr>
        <p:sp>
          <p:nvSpPr>
            <p:cNvPr id="61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64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387"/>
          <p:cNvGrpSpPr>
            <a:grpSpLocks/>
          </p:cNvGrpSpPr>
          <p:nvPr/>
        </p:nvGrpSpPr>
        <p:grpSpPr bwMode="auto">
          <a:xfrm flipH="1">
            <a:off x="6611739" y="7343140"/>
            <a:ext cx="228600" cy="862013"/>
            <a:chOff x="1680" y="768"/>
            <a:chExt cx="144" cy="543"/>
          </a:xfrm>
        </p:grpSpPr>
        <p:sp>
          <p:nvSpPr>
            <p:cNvPr id="6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7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288"/>
          <p:cNvGrpSpPr>
            <a:grpSpLocks/>
          </p:cNvGrpSpPr>
          <p:nvPr/>
        </p:nvGrpSpPr>
        <p:grpSpPr bwMode="auto">
          <a:xfrm>
            <a:off x="6786240" y="5288280"/>
            <a:ext cx="222250" cy="858838"/>
            <a:chOff x="384" y="816"/>
            <a:chExt cx="140" cy="541"/>
          </a:xfrm>
        </p:grpSpPr>
        <p:sp>
          <p:nvSpPr>
            <p:cNvPr id="7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88"/>
          <p:cNvGrpSpPr>
            <a:grpSpLocks/>
          </p:cNvGrpSpPr>
          <p:nvPr/>
        </p:nvGrpSpPr>
        <p:grpSpPr bwMode="auto">
          <a:xfrm>
            <a:off x="5779764" y="3735716"/>
            <a:ext cx="222250" cy="858838"/>
            <a:chOff x="384" y="816"/>
            <a:chExt cx="140" cy="541"/>
          </a:xfrm>
        </p:grpSpPr>
        <p:sp>
          <p:nvSpPr>
            <p:cNvPr id="7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88"/>
          <p:cNvGrpSpPr>
            <a:grpSpLocks/>
          </p:cNvGrpSpPr>
          <p:nvPr/>
        </p:nvGrpSpPr>
        <p:grpSpPr bwMode="auto">
          <a:xfrm>
            <a:off x="6916539" y="7808278"/>
            <a:ext cx="222250" cy="858838"/>
            <a:chOff x="384" y="816"/>
            <a:chExt cx="140" cy="541"/>
          </a:xfrm>
        </p:grpSpPr>
        <p:sp>
          <p:nvSpPr>
            <p:cNvPr id="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88"/>
          <p:cNvGrpSpPr>
            <a:grpSpLocks/>
          </p:cNvGrpSpPr>
          <p:nvPr/>
        </p:nvGrpSpPr>
        <p:grpSpPr bwMode="auto">
          <a:xfrm>
            <a:off x="6421239" y="6577965"/>
            <a:ext cx="222250" cy="858838"/>
            <a:chOff x="384" y="816"/>
            <a:chExt cx="140" cy="541"/>
          </a:xfrm>
        </p:grpSpPr>
        <p:sp>
          <p:nvSpPr>
            <p:cNvPr id="8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400"/>
          <p:cNvGrpSpPr>
            <a:grpSpLocks/>
          </p:cNvGrpSpPr>
          <p:nvPr/>
        </p:nvGrpSpPr>
        <p:grpSpPr bwMode="auto">
          <a:xfrm>
            <a:off x="5337101" y="3086700"/>
            <a:ext cx="227013" cy="858838"/>
            <a:chOff x="2064" y="1440"/>
            <a:chExt cx="143" cy="541"/>
          </a:xfrm>
        </p:grpSpPr>
        <p:sp>
          <p:nvSpPr>
            <p:cNvPr id="91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94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380"/>
          <p:cNvGrpSpPr>
            <a:grpSpLocks/>
          </p:cNvGrpSpPr>
          <p:nvPr/>
        </p:nvGrpSpPr>
        <p:grpSpPr bwMode="auto">
          <a:xfrm>
            <a:off x="670877" y="4570494"/>
            <a:ext cx="228600" cy="862013"/>
            <a:chOff x="1680" y="768"/>
            <a:chExt cx="144" cy="543"/>
          </a:xfrm>
        </p:grpSpPr>
        <p:sp>
          <p:nvSpPr>
            <p:cNvPr id="97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0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380"/>
          <p:cNvGrpSpPr>
            <a:grpSpLocks/>
          </p:cNvGrpSpPr>
          <p:nvPr/>
        </p:nvGrpSpPr>
        <p:grpSpPr bwMode="auto">
          <a:xfrm>
            <a:off x="254323" y="7509827"/>
            <a:ext cx="228600" cy="862013"/>
            <a:chOff x="1680" y="768"/>
            <a:chExt cx="144" cy="543"/>
          </a:xfrm>
        </p:grpSpPr>
        <p:sp>
          <p:nvSpPr>
            <p:cNvPr id="104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7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0" name="Group 394"/>
          <p:cNvGrpSpPr>
            <a:grpSpLocks/>
          </p:cNvGrpSpPr>
          <p:nvPr/>
        </p:nvGrpSpPr>
        <p:grpSpPr bwMode="auto">
          <a:xfrm>
            <a:off x="1589212" y="3078964"/>
            <a:ext cx="227013" cy="858838"/>
            <a:chOff x="1872" y="768"/>
            <a:chExt cx="143" cy="541"/>
          </a:xfrm>
        </p:grpSpPr>
        <p:sp>
          <p:nvSpPr>
            <p:cNvPr id="11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1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292"/>
          <p:cNvGrpSpPr>
            <a:grpSpLocks/>
          </p:cNvGrpSpPr>
          <p:nvPr/>
        </p:nvGrpSpPr>
        <p:grpSpPr bwMode="auto">
          <a:xfrm flipH="1">
            <a:off x="1074863" y="3774490"/>
            <a:ext cx="222250" cy="858838"/>
            <a:chOff x="384" y="816"/>
            <a:chExt cx="140" cy="541"/>
          </a:xfrm>
        </p:grpSpPr>
        <p:sp>
          <p:nvSpPr>
            <p:cNvPr id="12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2"/>
          <p:cNvGrpSpPr>
            <a:grpSpLocks/>
          </p:cNvGrpSpPr>
          <p:nvPr/>
        </p:nvGrpSpPr>
        <p:grpSpPr bwMode="auto">
          <a:xfrm flipH="1">
            <a:off x="349574" y="5309559"/>
            <a:ext cx="222250" cy="858838"/>
            <a:chOff x="384" y="816"/>
            <a:chExt cx="140" cy="541"/>
          </a:xfrm>
        </p:grpSpPr>
        <p:sp>
          <p:nvSpPr>
            <p:cNvPr id="12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2"/>
          <p:cNvGrpSpPr>
            <a:grpSpLocks/>
          </p:cNvGrpSpPr>
          <p:nvPr/>
        </p:nvGrpSpPr>
        <p:grpSpPr bwMode="auto">
          <a:xfrm flipH="1">
            <a:off x="76523" y="7946791"/>
            <a:ext cx="222250" cy="858838"/>
            <a:chOff x="384" y="816"/>
            <a:chExt cx="140" cy="541"/>
          </a:xfrm>
        </p:grpSpPr>
        <p:sp>
          <p:nvSpPr>
            <p:cNvPr id="13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2"/>
          <p:cNvGrpSpPr>
            <a:grpSpLocks/>
          </p:cNvGrpSpPr>
          <p:nvPr/>
        </p:nvGrpSpPr>
        <p:grpSpPr bwMode="auto">
          <a:xfrm flipH="1">
            <a:off x="249767" y="6740290"/>
            <a:ext cx="222250" cy="858838"/>
            <a:chOff x="384" y="816"/>
            <a:chExt cx="140" cy="541"/>
          </a:xfrm>
        </p:grpSpPr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4356374" y="4510728"/>
            <a:ext cx="393700" cy="1271588"/>
            <a:chOff x="2496" y="4380"/>
            <a:chExt cx="236" cy="690"/>
          </a:xfrm>
        </p:grpSpPr>
        <p:sp>
          <p:nvSpPr>
            <p:cNvPr id="138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0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2531592" y="4507788"/>
            <a:ext cx="393700" cy="1271588"/>
            <a:chOff x="2496" y="4380"/>
            <a:chExt cx="236" cy="690"/>
          </a:xfrm>
        </p:grpSpPr>
        <p:sp>
          <p:nvSpPr>
            <p:cNvPr id="141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346127" y="8804668"/>
            <a:ext cx="5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54334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132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333</cp:revision>
  <cp:lastPrinted>2020-08-22T05:13:03Z</cp:lastPrinted>
  <dcterms:created xsi:type="dcterms:W3CDTF">2002-08-21T12:11:08Z</dcterms:created>
  <dcterms:modified xsi:type="dcterms:W3CDTF">2020-10-24T00:16:53Z</dcterms:modified>
  <cp:category>Shooting</cp:category>
</cp:coreProperties>
</file>