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09.01.2019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960585" y="862017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74075" y="843550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1248482" y="683301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ABD92-3654-46E2-81CD-6D39916D7642}"/>
              </a:ext>
            </a:extLst>
          </p:cNvPr>
          <p:cNvGrpSpPr/>
          <p:nvPr/>
        </p:nvGrpSpPr>
        <p:grpSpPr>
          <a:xfrm>
            <a:off x="176841" y="4246602"/>
            <a:ext cx="2056888" cy="1060065"/>
            <a:chOff x="3139462" y="4345315"/>
            <a:chExt cx="2056888" cy="106006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B9F630F-D38A-4F76-8F79-38B0003B2DE1}"/>
                </a:ext>
              </a:extLst>
            </p:cNvPr>
            <p:cNvGrpSpPr/>
            <p:nvPr/>
          </p:nvGrpSpPr>
          <p:grpSpPr>
            <a:xfrm>
              <a:off x="3352800" y="4747895"/>
              <a:ext cx="1619250" cy="657485"/>
              <a:chOff x="3048000" y="7623740"/>
              <a:chExt cx="1619250" cy="657485"/>
            </a:xfrm>
          </p:grpSpPr>
          <p:sp>
            <p:nvSpPr>
              <p:cNvPr id="47" name="Rectangle 126">
                <a:extLst>
                  <a:ext uri="{FF2B5EF4-FFF2-40B4-BE49-F238E27FC236}">
                    <a16:creationId xmlns:a16="http://schemas.microsoft.com/office/drawing/2014/main" id="{8AA83C2D-4005-4F9A-8A85-50296ADD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0" y="7863713"/>
                <a:ext cx="1614488" cy="98425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" name="Rectangle 127">
                <a:extLst>
                  <a:ext uri="{FF2B5EF4-FFF2-40B4-BE49-F238E27FC236}">
                    <a16:creationId xmlns:a16="http://schemas.microsoft.com/office/drawing/2014/main" id="{60ADCF63-6241-4968-BD95-C4482F00E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813" y="7962138"/>
                <a:ext cx="3175" cy="319087"/>
              </a:xfrm>
              <a:prstGeom prst="rect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Line 132">
                <a:extLst>
                  <a:ext uri="{FF2B5EF4-FFF2-40B4-BE49-F238E27FC236}">
                    <a16:creationId xmlns:a16="http://schemas.microsoft.com/office/drawing/2014/main" id="{54574DFF-AD98-47BD-B74B-0DBF731C0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5663" y="7889113"/>
                <a:ext cx="1587" cy="3921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670">
                <a:extLst>
                  <a:ext uri="{FF2B5EF4-FFF2-40B4-BE49-F238E27FC236}">
                    <a16:creationId xmlns:a16="http://schemas.microsoft.com/office/drawing/2014/main" id="{94DD3088-D2F8-4494-98E6-789AB9DDE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47521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Oval 670">
                <a:extLst>
                  <a:ext uri="{FF2B5EF4-FFF2-40B4-BE49-F238E27FC236}">
                    <a16:creationId xmlns:a16="http://schemas.microsoft.com/office/drawing/2014/main" id="{622BAA44-A61B-4241-AA61-121FC94B6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50936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Oval 670">
                <a:extLst>
                  <a:ext uri="{FF2B5EF4-FFF2-40B4-BE49-F238E27FC236}">
                    <a16:creationId xmlns:a16="http://schemas.microsoft.com/office/drawing/2014/main" id="{4ACDF2A1-3C9B-4F6C-9D7B-53E64B665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44106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Oval 670">
                <a:extLst>
                  <a:ext uri="{FF2B5EF4-FFF2-40B4-BE49-F238E27FC236}">
                    <a16:creationId xmlns:a16="http://schemas.microsoft.com/office/drawing/2014/main" id="{8DD5484C-1790-47D2-8EE2-543F166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05140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Oval 670">
                <a:extLst>
                  <a:ext uri="{FF2B5EF4-FFF2-40B4-BE49-F238E27FC236}">
                    <a16:creationId xmlns:a16="http://schemas.microsoft.com/office/drawing/2014/main" id="{B8228EB9-AED4-4478-B9B9-5CA7DEA8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78245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Oval 670">
                <a:extLst>
                  <a:ext uri="{FF2B5EF4-FFF2-40B4-BE49-F238E27FC236}">
                    <a16:creationId xmlns:a16="http://schemas.microsoft.com/office/drawing/2014/main" id="{3D686782-4787-4866-8393-D364351E8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51350" y="7636632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DA7B883-F5FF-44FA-BC0B-F004B472801C}"/>
                </a:ext>
              </a:extLst>
            </p:cNvPr>
            <p:cNvGrpSpPr/>
            <p:nvPr/>
          </p:nvGrpSpPr>
          <p:grpSpPr>
            <a:xfrm>
              <a:off x="3139462" y="4976700"/>
              <a:ext cx="596901" cy="346077"/>
              <a:chOff x="8518504" y="7646084"/>
              <a:chExt cx="596901" cy="346077"/>
            </a:xfrm>
          </p:grpSpPr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DB032871-F763-4CB4-823D-BEBD43233B7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8">
                <a:extLst>
                  <a:ext uri="{FF2B5EF4-FFF2-40B4-BE49-F238E27FC236}">
                    <a16:creationId xmlns:a16="http://schemas.microsoft.com/office/drawing/2014/main" id="{00A0EFFC-E86E-4BEC-8A8D-D1D5C6211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9">
                <a:extLst>
                  <a:ext uri="{FF2B5EF4-FFF2-40B4-BE49-F238E27FC236}">
                    <a16:creationId xmlns:a16="http://schemas.microsoft.com/office/drawing/2014/main" id="{B1334C7C-E419-4EFA-A5A9-AA55BF6D6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0">
                <a:extLst>
                  <a:ext uri="{FF2B5EF4-FFF2-40B4-BE49-F238E27FC236}">
                    <a16:creationId xmlns:a16="http://schemas.microsoft.com/office/drawing/2014/main" id="{050485D5-BAC9-4FD0-907B-C46B3B961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1">
                <a:extLst>
                  <a:ext uri="{FF2B5EF4-FFF2-40B4-BE49-F238E27FC236}">
                    <a16:creationId xmlns:a16="http://schemas.microsoft.com/office/drawing/2014/main" id="{2B853B55-BD82-469B-8B98-70F398799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2">
                <a:extLst>
                  <a:ext uri="{FF2B5EF4-FFF2-40B4-BE49-F238E27FC236}">
                    <a16:creationId xmlns:a16="http://schemas.microsoft.com/office/drawing/2014/main" id="{826D1507-0550-459F-8E7E-6B601F929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3">
                <a:extLst>
                  <a:ext uri="{FF2B5EF4-FFF2-40B4-BE49-F238E27FC236}">
                    <a16:creationId xmlns:a16="http://schemas.microsoft.com/office/drawing/2014/main" id="{0E2B80F4-A0C6-42FC-9423-460832A17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4">
                <a:extLst>
                  <a:ext uri="{FF2B5EF4-FFF2-40B4-BE49-F238E27FC236}">
                    <a16:creationId xmlns:a16="http://schemas.microsoft.com/office/drawing/2014/main" id="{E3D913D9-F10E-47B4-BB0C-5D1D121A6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">
                <a:extLst>
                  <a:ext uri="{FF2B5EF4-FFF2-40B4-BE49-F238E27FC236}">
                    <a16:creationId xmlns:a16="http://schemas.microsoft.com/office/drawing/2014/main" id="{20588611-7A13-4AE8-98C8-C11708B7E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5ADECD20-C3CB-4186-B804-DE997E206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7">
                <a:extLst>
                  <a:ext uri="{FF2B5EF4-FFF2-40B4-BE49-F238E27FC236}">
                    <a16:creationId xmlns:a16="http://schemas.microsoft.com/office/drawing/2014/main" id="{B534A07A-EE7D-4FD8-BF66-02CE2466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8">
                <a:extLst>
                  <a:ext uri="{FF2B5EF4-FFF2-40B4-BE49-F238E27FC236}">
                    <a16:creationId xmlns:a16="http://schemas.microsoft.com/office/drawing/2014/main" id="{59ACD136-FF71-49EA-9F99-684B8106D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9">
                <a:extLst>
                  <a:ext uri="{FF2B5EF4-FFF2-40B4-BE49-F238E27FC236}">
                    <a16:creationId xmlns:a16="http://schemas.microsoft.com/office/drawing/2014/main" id="{260E8737-AB59-47CB-9340-ED66789BC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20">
                <a:extLst>
                  <a:ext uri="{FF2B5EF4-FFF2-40B4-BE49-F238E27FC236}">
                    <a16:creationId xmlns:a16="http://schemas.microsoft.com/office/drawing/2014/main" id="{49648A81-09E5-4820-B766-2D842F3D0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21">
                <a:extLst>
                  <a:ext uri="{FF2B5EF4-FFF2-40B4-BE49-F238E27FC236}">
                    <a16:creationId xmlns:a16="http://schemas.microsoft.com/office/drawing/2014/main" id="{9EAFC2FC-231E-4649-A865-ED5DC5DB0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22">
                <a:extLst>
                  <a:ext uri="{FF2B5EF4-FFF2-40B4-BE49-F238E27FC236}">
                    <a16:creationId xmlns:a16="http://schemas.microsoft.com/office/drawing/2014/main" id="{BFAC7DAE-EFCB-486A-B3DD-67E00B4A6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23">
                <a:extLst>
                  <a:ext uri="{FF2B5EF4-FFF2-40B4-BE49-F238E27FC236}">
                    <a16:creationId xmlns:a16="http://schemas.microsoft.com/office/drawing/2014/main" id="{1AF6A06A-FB46-42C3-A003-F1C6E9728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24">
                <a:extLst>
                  <a:ext uri="{FF2B5EF4-FFF2-40B4-BE49-F238E27FC236}">
                    <a16:creationId xmlns:a16="http://schemas.microsoft.com/office/drawing/2014/main" id="{A95AEEA6-9CC0-42B3-8019-20E988F9F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5">
                <a:extLst>
                  <a:ext uri="{FF2B5EF4-FFF2-40B4-BE49-F238E27FC236}">
                    <a16:creationId xmlns:a16="http://schemas.microsoft.com/office/drawing/2014/main" id="{1BF49DEE-D2D2-4FC6-B523-D5567DB63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6">
                <a:extLst>
                  <a:ext uri="{FF2B5EF4-FFF2-40B4-BE49-F238E27FC236}">
                    <a16:creationId xmlns:a16="http://schemas.microsoft.com/office/drawing/2014/main" id="{4514AAFF-8D1B-4CE8-ACA0-54FFDE936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BD505EEA-1FC4-4502-9CC9-301D13E95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8">
                <a:extLst>
                  <a:ext uri="{FF2B5EF4-FFF2-40B4-BE49-F238E27FC236}">
                    <a16:creationId xmlns:a16="http://schemas.microsoft.com/office/drawing/2014/main" id="{32847BBF-5D4A-4F7D-B1E5-EB261D2D6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D8D693BB-4F3D-47E1-A3C3-CF5AAE4350F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39FCD55-94C3-4BBC-9BE7-011220837513}"/>
                </a:ext>
              </a:extLst>
            </p:cNvPr>
            <p:cNvGrpSpPr/>
            <p:nvPr/>
          </p:nvGrpSpPr>
          <p:grpSpPr>
            <a:xfrm>
              <a:off x="3636349" y="4988362"/>
              <a:ext cx="596901" cy="346077"/>
              <a:chOff x="8518504" y="7646084"/>
              <a:chExt cx="596901" cy="346077"/>
            </a:xfrm>
          </p:grpSpPr>
          <p:sp>
            <p:nvSpPr>
              <p:cNvPr id="230" name="Freeform 7">
                <a:extLst>
                  <a:ext uri="{FF2B5EF4-FFF2-40B4-BE49-F238E27FC236}">
                    <a16:creationId xmlns:a16="http://schemas.microsoft.com/office/drawing/2014/main" id="{5E62342B-E4C6-4F48-8348-2ED894C553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8">
                <a:extLst>
                  <a:ext uri="{FF2B5EF4-FFF2-40B4-BE49-F238E27FC236}">
                    <a16:creationId xmlns:a16="http://schemas.microsoft.com/office/drawing/2014/main" id="{4D5E4D12-DB50-42AE-B0C2-C98447BEA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9">
                <a:extLst>
                  <a:ext uri="{FF2B5EF4-FFF2-40B4-BE49-F238E27FC236}">
                    <a16:creationId xmlns:a16="http://schemas.microsoft.com/office/drawing/2014/main" id="{7F5DCC7B-E980-4BFE-97E4-CD6880FA3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0">
                <a:extLst>
                  <a:ext uri="{FF2B5EF4-FFF2-40B4-BE49-F238E27FC236}">
                    <a16:creationId xmlns:a16="http://schemas.microsoft.com/office/drawing/2014/main" id="{3A1A9192-B63D-4186-98F6-3382580B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1">
                <a:extLst>
                  <a:ext uri="{FF2B5EF4-FFF2-40B4-BE49-F238E27FC236}">
                    <a16:creationId xmlns:a16="http://schemas.microsoft.com/office/drawing/2014/main" id="{F0CC9CCF-567D-4F1B-A523-3D2DAEC8F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2">
                <a:extLst>
                  <a:ext uri="{FF2B5EF4-FFF2-40B4-BE49-F238E27FC236}">
                    <a16:creationId xmlns:a16="http://schemas.microsoft.com/office/drawing/2014/main" id="{DB545488-2010-45D0-8BE3-E9940C52F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3">
                <a:extLst>
                  <a:ext uri="{FF2B5EF4-FFF2-40B4-BE49-F238E27FC236}">
                    <a16:creationId xmlns:a16="http://schemas.microsoft.com/office/drawing/2014/main" id="{926DF8DC-CC43-4625-9091-A2BE0BAF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4">
                <a:extLst>
                  <a:ext uri="{FF2B5EF4-FFF2-40B4-BE49-F238E27FC236}">
                    <a16:creationId xmlns:a16="http://schemas.microsoft.com/office/drawing/2014/main" id="{D6BAF2D8-02C6-48EA-A011-EC60BC52C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">
                <a:extLst>
                  <a:ext uri="{FF2B5EF4-FFF2-40B4-BE49-F238E27FC236}">
                    <a16:creationId xmlns:a16="http://schemas.microsoft.com/office/drawing/2014/main" id="{FFA248C4-2D66-4CC6-BF76-B6DD15792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6">
                <a:extLst>
                  <a:ext uri="{FF2B5EF4-FFF2-40B4-BE49-F238E27FC236}">
                    <a16:creationId xmlns:a16="http://schemas.microsoft.com/office/drawing/2014/main" id="{55F95FD2-C88E-4D8C-97EE-2FAB47BB7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7">
                <a:extLst>
                  <a:ext uri="{FF2B5EF4-FFF2-40B4-BE49-F238E27FC236}">
                    <a16:creationId xmlns:a16="http://schemas.microsoft.com/office/drawing/2014/main" id="{149E42D7-FF7D-4CAE-A009-82D38D9EC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8">
                <a:extLst>
                  <a:ext uri="{FF2B5EF4-FFF2-40B4-BE49-F238E27FC236}">
                    <a16:creationId xmlns:a16="http://schemas.microsoft.com/office/drawing/2014/main" id="{D7EA42F0-F0A9-4FCB-8CFD-EC84EE6FC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9">
                <a:extLst>
                  <a:ext uri="{FF2B5EF4-FFF2-40B4-BE49-F238E27FC236}">
                    <a16:creationId xmlns:a16="http://schemas.microsoft.com/office/drawing/2014/main" id="{6174E990-F3A0-4B00-9CF0-21C27D482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20">
                <a:extLst>
                  <a:ext uri="{FF2B5EF4-FFF2-40B4-BE49-F238E27FC236}">
                    <a16:creationId xmlns:a16="http://schemas.microsoft.com/office/drawing/2014/main" id="{4F2D25D0-EAE8-4D27-B08E-4CF6F5A6D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21">
                <a:extLst>
                  <a:ext uri="{FF2B5EF4-FFF2-40B4-BE49-F238E27FC236}">
                    <a16:creationId xmlns:a16="http://schemas.microsoft.com/office/drawing/2014/main" id="{322457E7-F50E-46E0-83E5-A6F24D834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22">
                <a:extLst>
                  <a:ext uri="{FF2B5EF4-FFF2-40B4-BE49-F238E27FC236}">
                    <a16:creationId xmlns:a16="http://schemas.microsoft.com/office/drawing/2014/main" id="{D59AE1B8-A758-4EF3-844A-434CF0D6A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23">
                <a:extLst>
                  <a:ext uri="{FF2B5EF4-FFF2-40B4-BE49-F238E27FC236}">
                    <a16:creationId xmlns:a16="http://schemas.microsoft.com/office/drawing/2014/main" id="{354A4842-4793-4370-9638-4645D4EEB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24">
                <a:extLst>
                  <a:ext uri="{FF2B5EF4-FFF2-40B4-BE49-F238E27FC236}">
                    <a16:creationId xmlns:a16="http://schemas.microsoft.com/office/drawing/2014/main" id="{F9D94B14-3D40-4830-8CDA-E822EC1E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25">
                <a:extLst>
                  <a:ext uri="{FF2B5EF4-FFF2-40B4-BE49-F238E27FC236}">
                    <a16:creationId xmlns:a16="http://schemas.microsoft.com/office/drawing/2014/main" id="{27086342-DC19-4295-A99C-09C050238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26">
                <a:extLst>
                  <a:ext uri="{FF2B5EF4-FFF2-40B4-BE49-F238E27FC236}">
                    <a16:creationId xmlns:a16="http://schemas.microsoft.com/office/drawing/2014/main" id="{0BE2CD59-D853-433D-A649-553A3D575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27">
                <a:extLst>
                  <a:ext uri="{FF2B5EF4-FFF2-40B4-BE49-F238E27FC236}">
                    <a16:creationId xmlns:a16="http://schemas.microsoft.com/office/drawing/2014/main" id="{CDF5AF37-9838-4C1F-A074-75BE7F6BF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28">
                <a:extLst>
                  <a:ext uri="{FF2B5EF4-FFF2-40B4-BE49-F238E27FC236}">
                    <a16:creationId xmlns:a16="http://schemas.microsoft.com/office/drawing/2014/main" id="{767A9CA7-1738-4328-A02E-1345E546F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29">
                <a:extLst>
                  <a:ext uri="{FF2B5EF4-FFF2-40B4-BE49-F238E27FC236}">
                    <a16:creationId xmlns:a16="http://schemas.microsoft.com/office/drawing/2014/main" id="{338D97F7-F3C5-4173-8937-F37522F6392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F4408627-E2CE-41AB-AAEB-8FCDDA457F24}"/>
                </a:ext>
              </a:extLst>
            </p:cNvPr>
            <p:cNvGrpSpPr/>
            <p:nvPr/>
          </p:nvGrpSpPr>
          <p:grpSpPr>
            <a:xfrm>
              <a:off x="4122627" y="4985266"/>
              <a:ext cx="596901" cy="346077"/>
              <a:chOff x="8518504" y="7646084"/>
              <a:chExt cx="596901" cy="346077"/>
            </a:xfrm>
          </p:grpSpPr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CC5BF1AA-5478-47AC-8B2D-C36FE90385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BDE6078E-CB73-42F3-8E33-1662FB237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1498DD89-868F-4FFA-A22B-08F2868B2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5E293F24-BF9D-4D65-9778-F091D1B1B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1">
                <a:extLst>
                  <a:ext uri="{FF2B5EF4-FFF2-40B4-BE49-F238E27FC236}">
                    <a16:creationId xmlns:a16="http://schemas.microsoft.com/office/drawing/2014/main" id="{6FBF6233-6642-4B1A-8547-6355FA649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2">
                <a:extLst>
                  <a:ext uri="{FF2B5EF4-FFF2-40B4-BE49-F238E27FC236}">
                    <a16:creationId xmlns:a16="http://schemas.microsoft.com/office/drawing/2014/main" id="{B9680E9E-1094-438B-97EF-ADBF75844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">
                <a:extLst>
                  <a:ext uri="{FF2B5EF4-FFF2-40B4-BE49-F238E27FC236}">
                    <a16:creationId xmlns:a16="http://schemas.microsoft.com/office/drawing/2014/main" id="{FACDC07F-2758-415D-9B42-247BD66F8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4">
                <a:extLst>
                  <a:ext uri="{FF2B5EF4-FFF2-40B4-BE49-F238E27FC236}">
                    <a16:creationId xmlns:a16="http://schemas.microsoft.com/office/drawing/2014/main" id="{1292812A-9244-4C3A-B56D-BFBEF258E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5">
                <a:extLst>
                  <a:ext uri="{FF2B5EF4-FFF2-40B4-BE49-F238E27FC236}">
                    <a16:creationId xmlns:a16="http://schemas.microsoft.com/office/drawing/2014/main" id="{FCAAA7EB-2EA3-4EF3-BF91-72C1F1EE8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6">
                <a:extLst>
                  <a:ext uri="{FF2B5EF4-FFF2-40B4-BE49-F238E27FC236}">
                    <a16:creationId xmlns:a16="http://schemas.microsoft.com/office/drawing/2014/main" id="{BAE46663-8E72-4381-A60D-12951CE41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7">
                <a:extLst>
                  <a:ext uri="{FF2B5EF4-FFF2-40B4-BE49-F238E27FC236}">
                    <a16:creationId xmlns:a16="http://schemas.microsoft.com/office/drawing/2014/main" id="{F6054C42-617F-43BD-81BC-7AF498513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8">
                <a:extLst>
                  <a:ext uri="{FF2B5EF4-FFF2-40B4-BE49-F238E27FC236}">
                    <a16:creationId xmlns:a16="http://schemas.microsoft.com/office/drawing/2014/main" id="{BE67A299-258A-467C-85D6-E21D643EC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9">
                <a:extLst>
                  <a:ext uri="{FF2B5EF4-FFF2-40B4-BE49-F238E27FC236}">
                    <a16:creationId xmlns:a16="http://schemas.microsoft.com/office/drawing/2014/main" id="{1B39A216-E386-46E8-BDE4-02ACDF07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20">
                <a:extLst>
                  <a:ext uri="{FF2B5EF4-FFF2-40B4-BE49-F238E27FC236}">
                    <a16:creationId xmlns:a16="http://schemas.microsoft.com/office/drawing/2014/main" id="{BC765DB7-98FC-48F9-802A-B12256E38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21">
                <a:extLst>
                  <a:ext uri="{FF2B5EF4-FFF2-40B4-BE49-F238E27FC236}">
                    <a16:creationId xmlns:a16="http://schemas.microsoft.com/office/drawing/2014/main" id="{CE56BF80-CB3B-4D5B-8E98-96E6F7811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22">
                <a:extLst>
                  <a:ext uri="{FF2B5EF4-FFF2-40B4-BE49-F238E27FC236}">
                    <a16:creationId xmlns:a16="http://schemas.microsoft.com/office/drawing/2014/main" id="{A567E021-494E-4E42-B80F-4F45F78C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23">
                <a:extLst>
                  <a:ext uri="{FF2B5EF4-FFF2-40B4-BE49-F238E27FC236}">
                    <a16:creationId xmlns:a16="http://schemas.microsoft.com/office/drawing/2014/main" id="{4C0F3978-C8A1-4141-8157-81C39A6C5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24">
                <a:extLst>
                  <a:ext uri="{FF2B5EF4-FFF2-40B4-BE49-F238E27FC236}">
                    <a16:creationId xmlns:a16="http://schemas.microsoft.com/office/drawing/2014/main" id="{9717ED84-A6E8-4AF6-83DD-5DFB10B5F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25">
                <a:extLst>
                  <a:ext uri="{FF2B5EF4-FFF2-40B4-BE49-F238E27FC236}">
                    <a16:creationId xmlns:a16="http://schemas.microsoft.com/office/drawing/2014/main" id="{CB38064F-2B66-42CC-940B-4B257E266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26">
                <a:extLst>
                  <a:ext uri="{FF2B5EF4-FFF2-40B4-BE49-F238E27FC236}">
                    <a16:creationId xmlns:a16="http://schemas.microsoft.com/office/drawing/2014/main" id="{BE174381-C40D-4CCB-A7DF-6EFB5D673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27">
                <a:extLst>
                  <a:ext uri="{FF2B5EF4-FFF2-40B4-BE49-F238E27FC236}">
                    <a16:creationId xmlns:a16="http://schemas.microsoft.com/office/drawing/2014/main" id="{DB5598F3-27C1-4FF5-B4C3-B73CBBF1B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28">
                <a:extLst>
                  <a:ext uri="{FF2B5EF4-FFF2-40B4-BE49-F238E27FC236}">
                    <a16:creationId xmlns:a16="http://schemas.microsoft.com/office/drawing/2014/main" id="{7F1052B3-78DB-4D7B-8387-41665B8A4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9">
                <a:extLst>
                  <a:ext uri="{FF2B5EF4-FFF2-40B4-BE49-F238E27FC236}">
                    <a16:creationId xmlns:a16="http://schemas.microsoft.com/office/drawing/2014/main" id="{DFBC560E-AF1B-48EF-9DA4-32AFD85A9C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FE0977C-254C-4308-82D2-68EFD2ED4891}"/>
                </a:ext>
              </a:extLst>
            </p:cNvPr>
            <p:cNvGrpSpPr/>
            <p:nvPr/>
          </p:nvGrpSpPr>
          <p:grpSpPr>
            <a:xfrm>
              <a:off x="4596543" y="4970300"/>
              <a:ext cx="596901" cy="346077"/>
              <a:chOff x="8518504" y="7646084"/>
              <a:chExt cx="596901" cy="346077"/>
            </a:xfrm>
          </p:grpSpPr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77C16B18-72D8-424B-ABB2-EF055344FF2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8">
                <a:extLst>
                  <a:ext uri="{FF2B5EF4-FFF2-40B4-BE49-F238E27FC236}">
                    <a16:creationId xmlns:a16="http://schemas.microsoft.com/office/drawing/2014/main" id="{0566BDEA-08F1-41CA-A5BF-6CA49226B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9">
                <a:extLst>
                  <a:ext uri="{FF2B5EF4-FFF2-40B4-BE49-F238E27FC236}">
                    <a16:creationId xmlns:a16="http://schemas.microsoft.com/office/drawing/2014/main" id="{F508AAC3-F26B-46D5-B2A3-7E21C9AA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">
                <a:extLst>
                  <a:ext uri="{FF2B5EF4-FFF2-40B4-BE49-F238E27FC236}">
                    <a16:creationId xmlns:a16="http://schemas.microsoft.com/office/drawing/2014/main" id="{49CDAE96-DE5F-4D74-8F56-AF3560226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1">
                <a:extLst>
                  <a:ext uri="{FF2B5EF4-FFF2-40B4-BE49-F238E27FC236}">
                    <a16:creationId xmlns:a16="http://schemas.microsoft.com/office/drawing/2014/main" id="{EA319893-8D29-4144-86E0-A599BBD79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2">
                <a:extLst>
                  <a:ext uri="{FF2B5EF4-FFF2-40B4-BE49-F238E27FC236}">
                    <a16:creationId xmlns:a16="http://schemas.microsoft.com/office/drawing/2014/main" id="{BD55D75F-B10C-4571-A36A-F7D7AF7A6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3">
                <a:extLst>
                  <a:ext uri="{FF2B5EF4-FFF2-40B4-BE49-F238E27FC236}">
                    <a16:creationId xmlns:a16="http://schemas.microsoft.com/office/drawing/2014/main" id="{BC109531-16E6-426B-B525-1057EE4A3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4">
                <a:extLst>
                  <a:ext uri="{FF2B5EF4-FFF2-40B4-BE49-F238E27FC236}">
                    <a16:creationId xmlns:a16="http://schemas.microsoft.com/office/drawing/2014/main" id="{A032B009-14C2-4D50-9ADE-2E1A68DAE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5">
                <a:extLst>
                  <a:ext uri="{FF2B5EF4-FFF2-40B4-BE49-F238E27FC236}">
                    <a16:creationId xmlns:a16="http://schemas.microsoft.com/office/drawing/2014/main" id="{BFCE5CD6-F78D-4FA0-8BC8-F1C967A09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6">
                <a:extLst>
                  <a:ext uri="{FF2B5EF4-FFF2-40B4-BE49-F238E27FC236}">
                    <a16:creationId xmlns:a16="http://schemas.microsoft.com/office/drawing/2014/main" id="{6E0410B0-782A-4D87-ADAD-62C81BFD8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7">
                <a:extLst>
                  <a:ext uri="{FF2B5EF4-FFF2-40B4-BE49-F238E27FC236}">
                    <a16:creationId xmlns:a16="http://schemas.microsoft.com/office/drawing/2014/main" id="{77E1CD93-8D03-43CD-B4E9-5736A5415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8">
                <a:extLst>
                  <a:ext uri="{FF2B5EF4-FFF2-40B4-BE49-F238E27FC236}">
                    <a16:creationId xmlns:a16="http://schemas.microsoft.com/office/drawing/2014/main" id="{45A7D57C-7BB0-4151-9885-52CD2E63E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9">
                <a:extLst>
                  <a:ext uri="{FF2B5EF4-FFF2-40B4-BE49-F238E27FC236}">
                    <a16:creationId xmlns:a16="http://schemas.microsoft.com/office/drawing/2014/main" id="{4A32F489-8ADB-462D-9376-125C0966B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0">
                <a:extLst>
                  <a:ext uri="{FF2B5EF4-FFF2-40B4-BE49-F238E27FC236}">
                    <a16:creationId xmlns:a16="http://schemas.microsoft.com/office/drawing/2014/main" id="{B8A3655A-D6AB-4EC0-BB5E-ACA340993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1">
                <a:extLst>
                  <a:ext uri="{FF2B5EF4-FFF2-40B4-BE49-F238E27FC236}">
                    <a16:creationId xmlns:a16="http://schemas.microsoft.com/office/drawing/2014/main" id="{0F11E0F7-9F88-4CBB-885D-C8C808E3F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2">
                <a:extLst>
                  <a:ext uri="{FF2B5EF4-FFF2-40B4-BE49-F238E27FC236}">
                    <a16:creationId xmlns:a16="http://schemas.microsoft.com/office/drawing/2014/main" id="{4C1886E2-A38B-4DA4-B7AA-C69D642E0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">
                <a:extLst>
                  <a:ext uri="{FF2B5EF4-FFF2-40B4-BE49-F238E27FC236}">
                    <a16:creationId xmlns:a16="http://schemas.microsoft.com/office/drawing/2014/main" id="{94051490-AE9F-4C4F-9320-22271A8E5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4">
                <a:extLst>
                  <a:ext uri="{FF2B5EF4-FFF2-40B4-BE49-F238E27FC236}">
                    <a16:creationId xmlns:a16="http://schemas.microsoft.com/office/drawing/2014/main" id="{9754C9BE-8AE8-4CEB-B98A-16161F29B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5">
                <a:extLst>
                  <a:ext uri="{FF2B5EF4-FFF2-40B4-BE49-F238E27FC236}">
                    <a16:creationId xmlns:a16="http://schemas.microsoft.com/office/drawing/2014/main" id="{4B53DF2A-8639-4264-B84D-D3AB9C92E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6">
                <a:extLst>
                  <a:ext uri="{FF2B5EF4-FFF2-40B4-BE49-F238E27FC236}">
                    <a16:creationId xmlns:a16="http://schemas.microsoft.com/office/drawing/2014/main" id="{8E2F92BB-B64B-4142-B176-9B86BD0E2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7">
                <a:extLst>
                  <a:ext uri="{FF2B5EF4-FFF2-40B4-BE49-F238E27FC236}">
                    <a16:creationId xmlns:a16="http://schemas.microsoft.com/office/drawing/2014/main" id="{B64A150E-1D45-4942-B512-C5088EFE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8">
                <a:extLst>
                  <a:ext uri="{FF2B5EF4-FFF2-40B4-BE49-F238E27FC236}">
                    <a16:creationId xmlns:a16="http://schemas.microsoft.com/office/drawing/2014/main" id="{92856307-989C-4376-90E9-F1CA4B9F8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9">
                <a:extLst>
                  <a:ext uri="{FF2B5EF4-FFF2-40B4-BE49-F238E27FC236}">
                    <a16:creationId xmlns:a16="http://schemas.microsoft.com/office/drawing/2014/main" id="{58B8D64F-5FD8-458F-920B-FB70DBC0479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5786BC-7C1A-4213-9E41-AFFF2981F73C}"/>
                </a:ext>
              </a:extLst>
            </p:cNvPr>
            <p:cNvGrpSpPr/>
            <p:nvPr/>
          </p:nvGrpSpPr>
          <p:grpSpPr>
            <a:xfrm>
              <a:off x="3142368" y="4351715"/>
              <a:ext cx="596901" cy="346077"/>
              <a:chOff x="8518504" y="7646084"/>
              <a:chExt cx="596901" cy="346077"/>
            </a:xfrm>
          </p:grpSpPr>
          <p:sp>
            <p:nvSpPr>
              <p:cNvPr id="254" name="Freeform 7">
                <a:extLst>
                  <a:ext uri="{FF2B5EF4-FFF2-40B4-BE49-F238E27FC236}">
                    <a16:creationId xmlns:a16="http://schemas.microsoft.com/office/drawing/2014/main" id="{7C03D8F8-5990-4A66-A020-A82DD49968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8">
                <a:extLst>
                  <a:ext uri="{FF2B5EF4-FFF2-40B4-BE49-F238E27FC236}">
                    <a16:creationId xmlns:a16="http://schemas.microsoft.com/office/drawing/2014/main" id="{0D353DF7-D3F5-43E4-8894-459EE254E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9">
                <a:extLst>
                  <a:ext uri="{FF2B5EF4-FFF2-40B4-BE49-F238E27FC236}">
                    <a16:creationId xmlns:a16="http://schemas.microsoft.com/office/drawing/2014/main" id="{B3483352-FCB4-4365-B0CC-B71D9A335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0">
                <a:extLst>
                  <a:ext uri="{FF2B5EF4-FFF2-40B4-BE49-F238E27FC236}">
                    <a16:creationId xmlns:a16="http://schemas.microsoft.com/office/drawing/2014/main" id="{037537F0-1726-41E1-85DA-9A6827DC3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1">
                <a:extLst>
                  <a:ext uri="{FF2B5EF4-FFF2-40B4-BE49-F238E27FC236}">
                    <a16:creationId xmlns:a16="http://schemas.microsoft.com/office/drawing/2014/main" id="{B8CE67F7-9DDD-42BC-BE75-FD38B3A1B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2">
                <a:extLst>
                  <a:ext uri="{FF2B5EF4-FFF2-40B4-BE49-F238E27FC236}">
                    <a16:creationId xmlns:a16="http://schemas.microsoft.com/office/drawing/2014/main" id="{C63ED1BD-D07A-4B86-A381-66F75A5F3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3">
                <a:extLst>
                  <a:ext uri="{FF2B5EF4-FFF2-40B4-BE49-F238E27FC236}">
                    <a16:creationId xmlns:a16="http://schemas.microsoft.com/office/drawing/2014/main" id="{7AF68B5C-F822-44EA-A745-C24E85117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4">
                <a:extLst>
                  <a:ext uri="{FF2B5EF4-FFF2-40B4-BE49-F238E27FC236}">
                    <a16:creationId xmlns:a16="http://schemas.microsoft.com/office/drawing/2014/main" id="{E9C88046-6659-4BFE-8E2C-F5BC79780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5">
                <a:extLst>
                  <a:ext uri="{FF2B5EF4-FFF2-40B4-BE49-F238E27FC236}">
                    <a16:creationId xmlns:a16="http://schemas.microsoft.com/office/drawing/2014/main" id="{58864EFB-CD4F-441E-A32E-2303AFB5D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6">
                <a:extLst>
                  <a:ext uri="{FF2B5EF4-FFF2-40B4-BE49-F238E27FC236}">
                    <a16:creationId xmlns:a16="http://schemas.microsoft.com/office/drawing/2014/main" id="{C8CE3FF5-1278-4A8C-AB98-8C9854633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7">
                <a:extLst>
                  <a:ext uri="{FF2B5EF4-FFF2-40B4-BE49-F238E27FC236}">
                    <a16:creationId xmlns:a16="http://schemas.microsoft.com/office/drawing/2014/main" id="{4CE288F3-1B53-48E5-A7E7-9F45B7790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">
                <a:extLst>
                  <a:ext uri="{FF2B5EF4-FFF2-40B4-BE49-F238E27FC236}">
                    <a16:creationId xmlns:a16="http://schemas.microsoft.com/office/drawing/2014/main" id="{1A7F30C3-2E76-4E38-A62A-28304B661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9">
                <a:extLst>
                  <a:ext uri="{FF2B5EF4-FFF2-40B4-BE49-F238E27FC236}">
                    <a16:creationId xmlns:a16="http://schemas.microsoft.com/office/drawing/2014/main" id="{9D77436C-E85C-490C-8484-AF5624BC1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20">
                <a:extLst>
                  <a:ext uri="{FF2B5EF4-FFF2-40B4-BE49-F238E27FC236}">
                    <a16:creationId xmlns:a16="http://schemas.microsoft.com/office/drawing/2014/main" id="{01B8E131-F6D4-4931-B014-2C6776956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21">
                <a:extLst>
                  <a:ext uri="{FF2B5EF4-FFF2-40B4-BE49-F238E27FC236}">
                    <a16:creationId xmlns:a16="http://schemas.microsoft.com/office/drawing/2014/main" id="{BF94802D-6E13-4117-9B92-C87A4D584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22">
                <a:extLst>
                  <a:ext uri="{FF2B5EF4-FFF2-40B4-BE49-F238E27FC236}">
                    <a16:creationId xmlns:a16="http://schemas.microsoft.com/office/drawing/2014/main" id="{73475B80-2218-484B-949D-4AA8579BD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23">
                <a:extLst>
                  <a:ext uri="{FF2B5EF4-FFF2-40B4-BE49-F238E27FC236}">
                    <a16:creationId xmlns:a16="http://schemas.microsoft.com/office/drawing/2014/main" id="{FD25895E-1F60-4742-975F-B9264FD91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24">
                <a:extLst>
                  <a:ext uri="{FF2B5EF4-FFF2-40B4-BE49-F238E27FC236}">
                    <a16:creationId xmlns:a16="http://schemas.microsoft.com/office/drawing/2014/main" id="{14E4F978-EC80-4435-A797-E1725C121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25">
                <a:extLst>
                  <a:ext uri="{FF2B5EF4-FFF2-40B4-BE49-F238E27FC236}">
                    <a16:creationId xmlns:a16="http://schemas.microsoft.com/office/drawing/2014/main" id="{E5A6B4FE-3900-4CCF-9C90-B828B43F0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26">
                <a:extLst>
                  <a:ext uri="{FF2B5EF4-FFF2-40B4-BE49-F238E27FC236}">
                    <a16:creationId xmlns:a16="http://schemas.microsoft.com/office/drawing/2014/main" id="{E2B0FF2A-F912-4E5D-B02B-FC737F97C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27">
                <a:extLst>
                  <a:ext uri="{FF2B5EF4-FFF2-40B4-BE49-F238E27FC236}">
                    <a16:creationId xmlns:a16="http://schemas.microsoft.com/office/drawing/2014/main" id="{DED27470-08E1-47A2-ACD9-2E5B21A5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28">
                <a:extLst>
                  <a:ext uri="{FF2B5EF4-FFF2-40B4-BE49-F238E27FC236}">
                    <a16:creationId xmlns:a16="http://schemas.microsoft.com/office/drawing/2014/main" id="{485C1342-EFEE-48BE-9924-E55DCC79E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29">
                <a:extLst>
                  <a:ext uri="{FF2B5EF4-FFF2-40B4-BE49-F238E27FC236}">
                    <a16:creationId xmlns:a16="http://schemas.microsoft.com/office/drawing/2014/main" id="{6377CF6F-3F25-4744-8779-885809CDBFF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EFC31D89-FF15-4816-80F3-1F4F8F5D8DA6}"/>
                </a:ext>
              </a:extLst>
            </p:cNvPr>
            <p:cNvGrpSpPr/>
            <p:nvPr/>
          </p:nvGrpSpPr>
          <p:grpSpPr>
            <a:xfrm>
              <a:off x="3639255" y="4363377"/>
              <a:ext cx="596901" cy="346077"/>
              <a:chOff x="8518504" y="7646084"/>
              <a:chExt cx="596901" cy="346077"/>
            </a:xfrm>
          </p:grpSpPr>
          <p:sp>
            <p:nvSpPr>
              <p:cNvPr id="278" name="Freeform 7">
                <a:extLst>
                  <a:ext uri="{FF2B5EF4-FFF2-40B4-BE49-F238E27FC236}">
                    <a16:creationId xmlns:a16="http://schemas.microsoft.com/office/drawing/2014/main" id="{2E948A5E-3CAC-47CD-A9AE-667B5DFF6AF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">
                <a:extLst>
                  <a:ext uri="{FF2B5EF4-FFF2-40B4-BE49-F238E27FC236}">
                    <a16:creationId xmlns:a16="http://schemas.microsoft.com/office/drawing/2014/main" id="{E042120D-0C06-46B9-96A3-102B9241A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9">
                <a:extLst>
                  <a:ext uri="{FF2B5EF4-FFF2-40B4-BE49-F238E27FC236}">
                    <a16:creationId xmlns:a16="http://schemas.microsoft.com/office/drawing/2014/main" id="{9F2BD67F-B356-46A3-AC5C-EFA9BD2ED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0">
                <a:extLst>
                  <a:ext uri="{FF2B5EF4-FFF2-40B4-BE49-F238E27FC236}">
                    <a16:creationId xmlns:a16="http://schemas.microsoft.com/office/drawing/2014/main" id="{768DD02F-4323-429F-B52E-971029D6A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11">
                <a:extLst>
                  <a:ext uri="{FF2B5EF4-FFF2-40B4-BE49-F238E27FC236}">
                    <a16:creationId xmlns:a16="http://schemas.microsoft.com/office/drawing/2014/main" id="{F5131DD9-DEA3-41D5-9EFA-F09BBE1E0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12">
                <a:extLst>
                  <a:ext uri="{FF2B5EF4-FFF2-40B4-BE49-F238E27FC236}">
                    <a16:creationId xmlns:a16="http://schemas.microsoft.com/office/drawing/2014/main" id="{5D17178E-3BDD-4D49-8DE7-C3C06559D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13">
                <a:extLst>
                  <a:ext uri="{FF2B5EF4-FFF2-40B4-BE49-F238E27FC236}">
                    <a16:creationId xmlns:a16="http://schemas.microsoft.com/office/drawing/2014/main" id="{4F51E08E-3F80-4C70-9292-8DED1B5EB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14">
                <a:extLst>
                  <a:ext uri="{FF2B5EF4-FFF2-40B4-BE49-F238E27FC236}">
                    <a16:creationId xmlns:a16="http://schemas.microsoft.com/office/drawing/2014/main" id="{26AD175F-FF9D-4F0A-ABCA-939B8676E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15">
                <a:extLst>
                  <a:ext uri="{FF2B5EF4-FFF2-40B4-BE49-F238E27FC236}">
                    <a16:creationId xmlns:a16="http://schemas.microsoft.com/office/drawing/2014/main" id="{47435642-C119-42DD-AB5F-B414EF0C3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16">
                <a:extLst>
                  <a:ext uri="{FF2B5EF4-FFF2-40B4-BE49-F238E27FC236}">
                    <a16:creationId xmlns:a16="http://schemas.microsoft.com/office/drawing/2014/main" id="{0CFE324F-7614-4E62-B6FE-AEB4461F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17">
                <a:extLst>
                  <a:ext uri="{FF2B5EF4-FFF2-40B4-BE49-F238E27FC236}">
                    <a16:creationId xmlns:a16="http://schemas.microsoft.com/office/drawing/2014/main" id="{5F796A2F-991D-46A8-AA0E-9C1498C39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18">
                <a:extLst>
                  <a:ext uri="{FF2B5EF4-FFF2-40B4-BE49-F238E27FC236}">
                    <a16:creationId xmlns:a16="http://schemas.microsoft.com/office/drawing/2014/main" id="{EF98EA20-F24F-4135-8F13-C55F6B1F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19">
                <a:extLst>
                  <a:ext uri="{FF2B5EF4-FFF2-40B4-BE49-F238E27FC236}">
                    <a16:creationId xmlns:a16="http://schemas.microsoft.com/office/drawing/2014/main" id="{94EC3A3B-710B-4781-B6F1-A37BDC1CE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20">
                <a:extLst>
                  <a:ext uri="{FF2B5EF4-FFF2-40B4-BE49-F238E27FC236}">
                    <a16:creationId xmlns:a16="http://schemas.microsoft.com/office/drawing/2014/main" id="{A37118F8-D254-40FE-932A-BEFBD1FCE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21">
                <a:extLst>
                  <a:ext uri="{FF2B5EF4-FFF2-40B4-BE49-F238E27FC236}">
                    <a16:creationId xmlns:a16="http://schemas.microsoft.com/office/drawing/2014/main" id="{F3E481CC-2794-4BBC-B620-4D6406824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22">
                <a:extLst>
                  <a:ext uri="{FF2B5EF4-FFF2-40B4-BE49-F238E27FC236}">
                    <a16:creationId xmlns:a16="http://schemas.microsoft.com/office/drawing/2014/main" id="{9D54FDB8-FB77-4198-9701-4DEAAD988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23">
                <a:extLst>
                  <a:ext uri="{FF2B5EF4-FFF2-40B4-BE49-F238E27FC236}">
                    <a16:creationId xmlns:a16="http://schemas.microsoft.com/office/drawing/2014/main" id="{04E0675D-7A09-4C5A-884C-CA7F7A654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24">
                <a:extLst>
                  <a:ext uri="{FF2B5EF4-FFF2-40B4-BE49-F238E27FC236}">
                    <a16:creationId xmlns:a16="http://schemas.microsoft.com/office/drawing/2014/main" id="{9EDCADA2-6113-4D8F-9914-21AD03EA9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25">
                <a:extLst>
                  <a:ext uri="{FF2B5EF4-FFF2-40B4-BE49-F238E27FC236}">
                    <a16:creationId xmlns:a16="http://schemas.microsoft.com/office/drawing/2014/main" id="{62F2189A-2BC7-4ED0-9686-2C5B34B40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26">
                <a:extLst>
                  <a:ext uri="{FF2B5EF4-FFF2-40B4-BE49-F238E27FC236}">
                    <a16:creationId xmlns:a16="http://schemas.microsoft.com/office/drawing/2014/main" id="{38E79F85-6EEE-4143-8116-A96196A6B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27">
                <a:extLst>
                  <a:ext uri="{FF2B5EF4-FFF2-40B4-BE49-F238E27FC236}">
                    <a16:creationId xmlns:a16="http://schemas.microsoft.com/office/drawing/2014/main" id="{41E32C2C-C035-4658-BDAE-6FDB9DBF3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28">
                <a:extLst>
                  <a:ext uri="{FF2B5EF4-FFF2-40B4-BE49-F238E27FC236}">
                    <a16:creationId xmlns:a16="http://schemas.microsoft.com/office/drawing/2014/main" id="{7F376569-CC89-492D-BD0A-A76223FCB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9">
                <a:extLst>
                  <a:ext uri="{FF2B5EF4-FFF2-40B4-BE49-F238E27FC236}">
                    <a16:creationId xmlns:a16="http://schemas.microsoft.com/office/drawing/2014/main" id="{C875E233-18D3-4EBD-BF22-0AC0DEEEC92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0E2B74F-870B-4789-B81B-4BC1DFA325FE}"/>
                </a:ext>
              </a:extLst>
            </p:cNvPr>
            <p:cNvGrpSpPr/>
            <p:nvPr/>
          </p:nvGrpSpPr>
          <p:grpSpPr>
            <a:xfrm>
              <a:off x="4125533" y="4360281"/>
              <a:ext cx="596901" cy="346077"/>
              <a:chOff x="8518504" y="7646084"/>
              <a:chExt cx="596901" cy="346077"/>
            </a:xfrm>
          </p:grpSpPr>
          <p:sp>
            <p:nvSpPr>
              <p:cNvPr id="302" name="Freeform 7">
                <a:extLst>
                  <a:ext uri="{FF2B5EF4-FFF2-40B4-BE49-F238E27FC236}">
                    <a16:creationId xmlns:a16="http://schemas.microsoft.com/office/drawing/2014/main" id="{D572D241-F7B3-4482-8CC6-18EEB30279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8">
                <a:extLst>
                  <a:ext uri="{FF2B5EF4-FFF2-40B4-BE49-F238E27FC236}">
                    <a16:creationId xmlns:a16="http://schemas.microsoft.com/office/drawing/2014/main" id="{1B2158CE-47D6-4AC6-B020-471153A9E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9">
                <a:extLst>
                  <a:ext uri="{FF2B5EF4-FFF2-40B4-BE49-F238E27FC236}">
                    <a16:creationId xmlns:a16="http://schemas.microsoft.com/office/drawing/2014/main" id="{E0A19B41-7CE8-4E0F-8B17-B48E9A94A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0">
                <a:extLst>
                  <a:ext uri="{FF2B5EF4-FFF2-40B4-BE49-F238E27FC236}">
                    <a16:creationId xmlns:a16="http://schemas.microsoft.com/office/drawing/2014/main" id="{C2D4B03E-A763-43DF-B340-0E7481DF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">
                <a:extLst>
                  <a:ext uri="{FF2B5EF4-FFF2-40B4-BE49-F238E27FC236}">
                    <a16:creationId xmlns:a16="http://schemas.microsoft.com/office/drawing/2014/main" id="{F738E810-B580-4823-AFD2-2EA05FD4E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2">
                <a:extLst>
                  <a:ext uri="{FF2B5EF4-FFF2-40B4-BE49-F238E27FC236}">
                    <a16:creationId xmlns:a16="http://schemas.microsoft.com/office/drawing/2014/main" id="{309AB09C-FBF3-4136-B556-074B14422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3">
                <a:extLst>
                  <a:ext uri="{FF2B5EF4-FFF2-40B4-BE49-F238E27FC236}">
                    <a16:creationId xmlns:a16="http://schemas.microsoft.com/office/drawing/2014/main" id="{2D31BDAC-C4F5-4546-837A-313F523EF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Line 14">
                <a:extLst>
                  <a:ext uri="{FF2B5EF4-FFF2-40B4-BE49-F238E27FC236}">
                    <a16:creationId xmlns:a16="http://schemas.microsoft.com/office/drawing/2014/main" id="{D18A001D-872A-4995-BC00-0FD17BD2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Line 15">
                <a:extLst>
                  <a:ext uri="{FF2B5EF4-FFF2-40B4-BE49-F238E27FC236}">
                    <a16:creationId xmlns:a16="http://schemas.microsoft.com/office/drawing/2014/main" id="{F918827B-2F55-4FBF-91AB-A5758D216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Line 16">
                <a:extLst>
                  <a:ext uri="{FF2B5EF4-FFF2-40B4-BE49-F238E27FC236}">
                    <a16:creationId xmlns:a16="http://schemas.microsoft.com/office/drawing/2014/main" id="{B97AA7B6-BDA8-4DB1-A412-CA0D8E25B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Line 17">
                <a:extLst>
                  <a:ext uri="{FF2B5EF4-FFF2-40B4-BE49-F238E27FC236}">
                    <a16:creationId xmlns:a16="http://schemas.microsoft.com/office/drawing/2014/main" id="{0A9ED8E9-D9F9-4C7E-9B45-8C06B42F5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Line 18">
                <a:extLst>
                  <a:ext uri="{FF2B5EF4-FFF2-40B4-BE49-F238E27FC236}">
                    <a16:creationId xmlns:a16="http://schemas.microsoft.com/office/drawing/2014/main" id="{97EC1323-25F8-4992-8DE9-125712DA0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Line 19">
                <a:extLst>
                  <a:ext uri="{FF2B5EF4-FFF2-40B4-BE49-F238E27FC236}">
                    <a16:creationId xmlns:a16="http://schemas.microsoft.com/office/drawing/2014/main" id="{A6E25C38-4A16-41E6-80B3-0502BEB69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Line 20">
                <a:extLst>
                  <a:ext uri="{FF2B5EF4-FFF2-40B4-BE49-F238E27FC236}">
                    <a16:creationId xmlns:a16="http://schemas.microsoft.com/office/drawing/2014/main" id="{A3E30356-55B0-4623-9948-F2107EFB5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21">
                <a:extLst>
                  <a:ext uri="{FF2B5EF4-FFF2-40B4-BE49-F238E27FC236}">
                    <a16:creationId xmlns:a16="http://schemas.microsoft.com/office/drawing/2014/main" id="{258510AE-DE7A-4ECC-9E4D-821FB09E7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22">
                <a:extLst>
                  <a:ext uri="{FF2B5EF4-FFF2-40B4-BE49-F238E27FC236}">
                    <a16:creationId xmlns:a16="http://schemas.microsoft.com/office/drawing/2014/main" id="{CC09992B-DCE7-43E4-A5FC-9FB5600C2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Line 23">
                <a:extLst>
                  <a:ext uri="{FF2B5EF4-FFF2-40B4-BE49-F238E27FC236}">
                    <a16:creationId xmlns:a16="http://schemas.microsoft.com/office/drawing/2014/main" id="{7E4DB078-590F-454F-AD98-1C30C1590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Line 24">
                <a:extLst>
                  <a:ext uri="{FF2B5EF4-FFF2-40B4-BE49-F238E27FC236}">
                    <a16:creationId xmlns:a16="http://schemas.microsoft.com/office/drawing/2014/main" id="{EFDB5648-6A69-4598-92B5-5529F5077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Line 25">
                <a:extLst>
                  <a:ext uri="{FF2B5EF4-FFF2-40B4-BE49-F238E27FC236}">
                    <a16:creationId xmlns:a16="http://schemas.microsoft.com/office/drawing/2014/main" id="{3B6E8888-A3C1-4228-9AE5-37895759E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Line 26">
                <a:extLst>
                  <a:ext uri="{FF2B5EF4-FFF2-40B4-BE49-F238E27FC236}">
                    <a16:creationId xmlns:a16="http://schemas.microsoft.com/office/drawing/2014/main" id="{94357B13-724B-4B23-8B98-EE70A0335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27">
                <a:extLst>
                  <a:ext uri="{FF2B5EF4-FFF2-40B4-BE49-F238E27FC236}">
                    <a16:creationId xmlns:a16="http://schemas.microsoft.com/office/drawing/2014/main" id="{86869951-3BCF-44C8-BAD8-C6573AB4A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28">
                <a:extLst>
                  <a:ext uri="{FF2B5EF4-FFF2-40B4-BE49-F238E27FC236}">
                    <a16:creationId xmlns:a16="http://schemas.microsoft.com/office/drawing/2014/main" id="{3F8E6B09-0AD4-41DD-B6FD-4F2793E5E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29">
                <a:extLst>
                  <a:ext uri="{FF2B5EF4-FFF2-40B4-BE49-F238E27FC236}">
                    <a16:creationId xmlns:a16="http://schemas.microsoft.com/office/drawing/2014/main" id="{B745D422-2847-4D8A-B25F-0D1682A7692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9C1B3947-253C-4F95-A3B2-697A408D09A3}"/>
                </a:ext>
              </a:extLst>
            </p:cNvPr>
            <p:cNvGrpSpPr/>
            <p:nvPr/>
          </p:nvGrpSpPr>
          <p:grpSpPr>
            <a:xfrm>
              <a:off x="4599449" y="4345315"/>
              <a:ext cx="596901" cy="346077"/>
              <a:chOff x="8518504" y="7646084"/>
              <a:chExt cx="596901" cy="346077"/>
            </a:xfrm>
          </p:grpSpPr>
          <p:sp>
            <p:nvSpPr>
              <p:cNvPr id="326" name="Freeform 7">
                <a:extLst>
                  <a:ext uri="{FF2B5EF4-FFF2-40B4-BE49-F238E27FC236}">
                    <a16:creationId xmlns:a16="http://schemas.microsoft.com/office/drawing/2014/main" id="{C26D21F7-7DDB-4C81-B859-D1372D3069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8">
                <a:extLst>
                  <a:ext uri="{FF2B5EF4-FFF2-40B4-BE49-F238E27FC236}">
                    <a16:creationId xmlns:a16="http://schemas.microsoft.com/office/drawing/2014/main" id="{27BCFC16-3D8B-4356-8443-645391340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9">
                <a:extLst>
                  <a:ext uri="{FF2B5EF4-FFF2-40B4-BE49-F238E27FC236}">
                    <a16:creationId xmlns:a16="http://schemas.microsoft.com/office/drawing/2014/main" id="{0AE8BCEE-92EF-46D7-8331-84D312B14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10">
                <a:extLst>
                  <a:ext uri="{FF2B5EF4-FFF2-40B4-BE49-F238E27FC236}">
                    <a16:creationId xmlns:a16="http://schemas.microsoft.com/office/drawing/2014/main" id="{985C025E-C824-4819-8A3A-1E1237424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11">
                <a:extLst>
                  <a:ext uri="{FF2B5EF4-FFF2-40B4-BE49-F238E27FC236}">
                    <a16:creationId xmlns:a16="http://schemas.microsoft.com/office/drawing/2014/main" id="{C2484571-2215-49AB-84A0-BCE13B9C3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12">
                <a:extLst>
                  <a:ext uri="{FF2B5EF4-FFF2-40B4-BE49-F238E27FC236}">
                    <a16:creationId xmlns:a16="http://schemas.microsoft.com/office/drawing/2014/main" id="{EAEC248F-5D12-4818-984A-E0FFBA6AD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13">
                <a:extLst>
                  <a:ext uri="{FF2B5EF4-FFF2-40B4-BE49-F238E27FC236}">
                    <a16:creationId xmlns:a16="http://schemas.microsoft.com/office/drawing/2014/main" id="{BFA06AF0-0BE8-4175-8341-F8B00706F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14">
                <a:extLst>
                  <a:ext uri="{FF2B5EF4-FFF2-40B4-BE49-F238E27FC236}">
                    <a16:creationId xmlns:a16="http://schemas.microsoft.com/office/drawing/2014/main" id="{AB200F1E-B842-46A0-B4BB-6D0C89B7A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15">
                <a:extLst>
                  <a:ext uri="{FF2B5EF4-FFF2-40B4-BE49-F238E27FC236}">
                    <a16:creationId xmlns:a16="http://schemas.microsoft.com/office/drawing/2014/main" id="{E4C2D43C-1FC5-4C93-A8E0-91D6E7753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16">
                <a:extLst>
                  <a:ext uri="{FF2B5EF4-FFF2-40B4-BE49-F238E27FC236}">
                    <a16:creationId xmlns:a16="http://schemas.microsoft.com/office/drawing/2014/main" id="{10E92004-E3A2-4FFE-A0DC-7DBDC6B07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17">
                <a:extLst>
                  <a:ext uri="{FF2B5EF4-FFF2-40B4-BE49-F238E27FC236}">
                    <a16:creationId xmlns:a16="http://schemas.microsoft.com/office/drawing/2014/main" id="{C358944D-3F3A-44FA-83CD-A553FA1A8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18">
                <a:extLst>
                  <a:ext uri="{FF2B5EF4-FFF2-40B4-BE49-F238E27FC236}">
                    <a16:creationId xmlns:a16="http://schemas.microsoft.com/office/drawing/2014/main" id="{ACEBB74F-2D29-4AED-B91D-4F7121242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19">
                <a:extLst>
                  <a:ext uri="{FF2B5EF4-FFF2-40B4-BE49-F238E27FC236}">
                    <a16:creationId xmlns:a16="http://schemas.microsoft.com/office/drawing/2014/main" id="{11812CD3-F567-4192-81CC-5730BC36B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20">
                <a:extLst>
                  <a:ext uri="{FF2B5EF4-FFF2-40B4-BE49-F238E27FC236}">
                    <a16:creationId xmlns:a16="http://schemas.microsoft.com/office/drawing/2014/main" id="{A2353893-8E9C-481F-942E-4B2FA30C8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21">
                <a:extLst>
                  <a:ext uri="{FF2B5EF4-FFF2-40B4-BE49-F238E27FC236}">
                    <a16:creationId xmlns:a16="http://schemas.microsoft.com/office/drawing/2014/main" id="{442F7EC2-7B42-4050-BA60-0D0BD7A18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22">
                <a:extLst>
                  <a:ext uri="{FF2B5EF4-FFF2-40B4-BE49-F238E27FC236}">
                    <a16:creationId xmlns:a16="http://schemas.microsoft.com/office/drawing/2014/main" id="{B4D944A2-A9B5-4E5A-B4D4-B2C3B24F9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23">
                <a:extLst>
                  <a:ext uri="{FF2B5EF4-FFF2-40B4-BE49-F238E27FC236}">
                    <a16:creationId xmlns:a16="http://schemas.microsoft.com/office/drawing/2014/main" id="{C5BECA5C-F9E5-4DF0-A207-0BB4107FB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24">
                <a:extLst>
                  <a:ext uri="{FF2B5EF4-FFF2-40B4-BE49-F238E27FC236}">
                    <a16:creationId xmlns:a16="http://schemas.microsoft.com/office/drawing/2014/main" id="{FF4E70A7-F2EE-49A9-A177-C2E55E577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25">
                <a:extLst>
                  <a:ext uri="{FF2B5EF4-FFF2-40B4-BE49-F238E27FC236}">
                    <a16:creationId xmlns:a16="http://schemas.microsoft.com/office/drawing/2014/main" id="{A6779C9C-5FD2-45CF-8664-D40358605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26">
                <a:extLst>
                  <a:ext uri="{FF2B5EF4-FFF2-40B4-BE49-F238E27FC236}">
                    <a16:creationId xmlns:a16="http://schemas.microsoft.com/office/drawing/2014/main" id="{75C241D4-B0BA-48A0-A70E-16AD250E8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27">
                <a:extLst>
                  <a:ext uri="{FF2B5EF4-FFF2-40B4-BE49-F238E27FC236}">
                    <a16:creationId xmlns:a16="http://schemas.microsoft.com/office/drawing/2014/main" id="{A86E815C-250A-49AA-A57B-B2160EC5C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28">
                <a:extLst>
                  <a:ext uri="{FF2B5EF4-FFF2-40B4-BE49-F238E27FC236}">
                    <a16:creationId xmlns:a16="http://schemas.microsoft.com/office/drawing/2014/main" id="{6C5F19A6-18A0-47E2-95EE-476A27269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29">
                <a:extLst>
                  <a:ext uri="{FF2B5EF4-FFF2-40B4-BE49-F238E27FC236}">
                    <a16:creationId xmlns:a16="http://schemas.microsoft.com/office/drawing/2014/main" id="{1BCB213A-9DC2-43AF-AFAE-8A05E13BBCB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A32091-DBFD-4555-82EA-BA71813F8CDF}"/>
              </a:ext>
            </a:extLst>
          </p:cNvPr>
          <p:cNvGrpSpPr/>
          <p:nvPr/>
        </p:nvGrpSpPr>
        <p:grpSpPr>
          <a:xfrm>
            <a:off x="5087848" y="6309050"/>
            <a:ext cx="2056888" cy="1060065"/>
            <a:chOff x="4173386" y="6699012"/>
            <a:chExt cx="2056888" cy="1060065"/>
          </a:xfrm>
        </p:grpSpPr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2CFBE8D8-0FF2-4265-9E83-D9D8D45B7B88}"/>
                </a:ext>
              </a:extLst>
            </p:cNvPr>
            <p:cNvGrpSpPr/>
            <p:nvPr/>
          </p:nvGrpSpPr>
          <p:grpSpPr>
            <a:xfrm>
              <a:off x="4386724" y="7101592"/>
              <a:ext cx="1619250" cy="657485"/>
              <a:chOff x="3048000" y="7623740"/>
              <a:chExt cx="1619250" cy="657485"/>
            </a:xfrm>
          </p:grpSpPr>
          <p:sp>
            <p:nvSpPr>
              <p:cNvPr id="350" name="Rectangle 126">
                <a:extLst>
                  <a:ext uri="{FF2B5EF4-FFF2-40B4-BE49-F238E27FC236}">
                    <a16:creationId xmlns:a16="http://schemas.microsoft.com/office/drawing/2014/main" id="{CB0B67B4-6E09-4EBF-8993-80F782E2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0" y="7863713"/>
                <a:ext cx="1614488" cy="98425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1" name="Rectangle 127">
                <a:extLst>
                  <a:ext uri="{FF2B5EF4-FFF2-40B4-BE49-F238E27FC236}">
                    <a16:creationId xmlns:a16="http://schemas.microsoft.com/office/drawing/2014/main" id="{01B3BFB4-85E2-4993-BE7B-F032E527B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813" y="7962138"/>
                <a:ext cx="3175" cy="319087"/>
              </a:xfrm>
              <a:prstGeom prst="rect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2" name="Line 132">
                <a:extLst>
                  <a:ext uri="{FF2B5EF4-FFF2-40B4-BE49-F238E27FC236}">
                    <a16:creationId xmlns:a16="http://schemas.microsoft.com/office/drawing/2014/main" id="{CAAB7A78-0862-49BF-9DFF-029751EAD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5663" y="7889113"/>
                <a:ext cx="1587" cy="3921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Oval 670">
                <a:extLst>
                  <a:ext uri="{FF2B5EF4-FFF2-40B4-BE49-F238E27FC236}">
                    <a16:creationId xmlns:a16="http://schemas.microsoft.com/office/drawing/2014/main" id="{7B6C879F-9AC7-4F9F-809D-00BBCFB5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47521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4" name="Oval 670">
                <a:extLst>
                  <a:ext uri="{FF2B5EF4-FFF2-40B4-BE49-F238E27FC236}">
                    <a16:creationId xmlns:a16="http://schemas.microsoft.com/office/drawing/2014/main" id="{146F1FA8-6BF1-46A3-B9BD-69B377DE0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50936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5" name="Oval 670">
                <a:extLst>
                  <a:ext uri="{FF2B5EF4-FFF2-40B4-BE49-F238E27FC236}">
                    <a16:creationId xmlns:a16="http://schemas.microsoft.com/office/drawing/2014/main" id="{39A53DF6-30CF-4814-AA28-DDEC7204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44106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6" name="Oval 670">
                <a:extLst>
                  <a:ext uri="{FF2B5EF4-FFF2-40B4-BE49-F238E27FC236}">
                    <a16:creationId xmlns:a16="http://schemas.microsoft.com/office/drawing/2014/main" id="{16E7B907-0AC5-4F92-A2B9-50793DFBE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05140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7" name="Oval 670">
                <a:extLst>
                  <a:ext uri="{FF2B5EF4-FFF2-40B4-BE49-F238E27FC236}">
                    <a16:creationId xmlns:a16="http://schemas.microsoft.com/office/drawing/2014/main" id="{57ED19BF-8864-425E-AEB1-0739EC8A1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78245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" name="Oval 670">
                <a:extLst>
                  <a:ext uri="{FF2B5EF4-FFF2-40B4-BE49-F238E27FC236}">
                    <a16:creationId xmlns:a16="http://schemas.microsoft.com/office/drawing/2014/main" id="{72C6357C-3683-499C-A731-0ECFD9A0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51350" y="7636632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906DAC5F-87ED-4D3F-9C23-B242E18AACFC}"/>
                </a:ext>
              </a:extLst>
            </p:cNvPr>
            <p:cNvGrpSpPr/>
            <p:nvPr/>
          </p:nvGrpSpPr>
          <p:grpSpPr>
            <a:xfrm>
              <a:off x="4173386" y="7330397"/>
              <a:ext cx="596901" cy="346077"/>
              <a:chOff x="8518504" y="7646084"/>
              <a:chExt cx="596901" cy="346077"/>
            </a:xfrm>
          </p:grpSpPr>
          <p:sp>
            <p:nvSpPr>
              <p:cNvPr id="360" name="Freeform 7">
                <a:extLst>
                  <a:ext uri="{FF2B5EF4-FFF2-40B4-BE49-F238E27FC236}">
                    <a16:creationId xmlns:a16="http://schemas.microsoft.com/office/drawing/2014/main" id="{74FF5CD0-BFD8-4293-AAAF-E6CC7D14DA0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8">
                <a:extLst>
                  <a:ext uri="{FF2B5EF4-FFF2-40B4-BE49-F238E27FC236}">
                    <a16:creationId xmlns:a16="http://schemas.microsoft.com/office/drawing/2014/main" id="{955FB353-59F5-444B-9E3C-C5A9A260A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9">
                <a:extLst>
                  <a:ext uri="{FF2B5EF4-FFF2-40B4-BE49-F238E27FC236}">
                    <a16:creationId xmlns:a16="http://schemas.microsoft.com/office/drawing/2014/main" id="{9CB561D7-8050-472A-BDE5-BED911C4F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10">
                <a:extLst>
                  <a:ext uri="{FF2B5EF4-FFF2-40B4-BE49-F238E27FC236}">
                    <a16:creationId xmlns:a16="http://schemas.microsoft.com/office/drawing/2014/main" id="{DC2292B2-701B-4B3B-BB05-7C8FF764F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11">
                <a:extLst>
                  <a:ext uri="{FF2B5EF4-FFF2-40B4-BE49-F238E27FC236}">
                    <a16:creationId xmlns:a16="http://schemas.microsoft.com/office/drawing/2014/main" id="{10C6A095-3F24-45CA-A94C-3443A754F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12">
                <a:extLst>
                  <a:ext uri="{FF2B5EF4-FFF2-40B4-BE49-F238E27FC236}">
                    <a16:creationId xmlns:a16="http://schemas.microsoft.com/office/drawing/2014/main" id="{B83271FC-3CC2-4540-A216-370DFC2AC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13">
                <a:extLst>
                  <a:ext uri="{FF2B5EF4-FFF2-40B4-BE49-F238E27FC236}">
                    <a16:creationId xmlns:a16="http://schemas.microsoft.com/office/drawing/2014/main" id="{107EC079-04CD-4C40-A2CB-11B16D79F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14">
                <a:extLst>
                  <a:ext uri="{FF2B5EF4-FFF2-40B4-BE49-F238E27FC236}">
                    <a16:creationId xmlns:a16="http://schemas.microsoft.com/office/drawing/2014/main" id="{FB3DE656-5157-4314-AD36-E3FDBD63A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15">
                <a:extLst>
                  <a:ext uri="{FF2B5EF4-FFF2-40B4-BE49-F238E27FC236}">
                    <a16:creationId xmlns:a16="http://schemas.microsoft.com/office/drawing/2014/main" id="{9EB35FA0-D662-4689-B520-3BC405475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16">
                <a:extLst>
                  <a:ext uri="{FF2B5EF4-FFF2-40B4-BE49-F238E27FC236}">
                    <a16:creationId xmlns:a16="http://schemas.microsoft.com/office/drawing/2014/main" id="{15EDEAC2-D0D6-40F1-9BA2-66CDF1E47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17">
                <a:extLst>
                  <a:ext uri="{FF2B5EF4-FFF2-40B4-BE49-F238E27FC236}">
                    <a16:creationId xmlns:a16="http://schemas.microsoft.com/office/drawing/2014/main" id="{9881443B-7EAC-40EE-8CC1-91A081693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18">
                <a:extLst>
                  <a:ext uri="{FF2B5EF4-FFF2-40B4-BE49-F238E27FC236}">
                    <a16:creationId xmlns:a16="http://schemas.microsoft.com/office/drawing/2014/main" id="{FC043A70-E6DF-49FE-89E7-A06AB73E6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19">
                <a:extLst>
                  <a:ext uri="{FF2B5EF4-FFF2-40B4-BE49-F238E27FC236}">
                    <a16:creationId xmlns:a16="http://schemas.microsoft.com/office/drawing/2014/main" id="{E85E9B28-25E2-4EEE-95EB-60F259A0A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20">
                <a:extLst>
                  <a:ext uri="{FF2B5EF4-FFF2-40B4-BE49-F238E27FC236}">
                    <a16:creationId xmlns:a16="http://schemas.microsoft.com/office/drawing/2014/main" id="{FD0E5F9A-465F-4611-996F-DEE376095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21">
                <a:extLst>
                  <a:ext uri="{FF2B5EF4-FFF2-40B4-BE49-F238E27FC236}">
                    <a16:creationId xmlns:a16="http://schemas.microsoft.com/office/drawing/2014/main" id="{C6F0EFD6-582F-42BC-9425-82F1FED56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22">
                <a:extLst>
                  <a:ext uri="{FF2B5EF4-FFF2-40B4-BE49-F238E27FC236}">
                    <a16:creationId xmlns:a16="http://schemas.microsoft.com/office/drawing/2014/main" id="{2448E620-0349-4526-8301-849B020EE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23">
                <a:extLst>
                  <a:ext uri="{FF2B5EF4-FFF2-40B4-BE49-F238E27FC236}">
                    <a16:creationId xmlns:a16="http://schemas.microsoft.com/office/drawing/2014/main" id="{89AD8203-7F53-438A-B53E-33B9DE91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24">
                <a:extLst>
                  <a:ext uri="{FF2B5EF4-FFF2-40B4-BE49-F238E27FC236}">
                    <a16:creationId xmlns:a16="http://schemas.microsoft.com/office/drawing/2014/main" id="{701CB0EC-3E30-4C11-865B-213F19717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25">
                <a:extLst>
                  <a:ext uri="{FF2B5EF4-FFF2-40B4-BE49-F238E27FC236}">
                    <a16:creationId xmlns:a16="http://schemas.microsoft.com/office/drawing/2014/main" id="{A79A2E7C-B0A9-415A-B820-69BF13574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26">
                <a:extLst>
                  <a:ext uri="{FF2B5EF4-FFF2-40B4-BE49-F238E27FC236}">
                    <a16:creationId xmlns:a16="http://schemas.microsoft.com/office/drawing/2014/main" id="{6B5449CB-1181-471E-A18C-73FA1C467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27">
                <a:extLst>
                  <a:ext uri="{FF2B5EF4-FFF2-40B4-BE49-F238E27FC236}">
                    <a16:creationId xmlns:a16="http://schemas.microsoft.com/office/drawing/2014/main" id="{F800D5C2-459A-4CAC-B6F6-BEB4C07A6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28">
                <a:extLst>
                  <a:ext uri="{FF2B5EF4-FFF2-40B4-BE49-F238E27FC236}">
                    <a16:creationId xmlns:a16="http://schemas.microsoft.com/office/drawing/2014/main" id="{A7B12E23-5C65-4C27-AB9A-CF4EBC583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9">
                <a:extLst>
                  <a:ext uri="{FF2B5EF4-FFF2-40B4-BE49-F238E27FC236}">
                    <a16:creationId xmlns:a16="http://schemas.microsoft.com/office/drawing/2014/main" id="{31F9AC80-CC77-40E5-A474-D264BE92B3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892429-7FBA-4199-A021-C9A95EA7725D}"/>
                </a:ext>
              </a:extLst>
            </p:cNvPr>
            <p:cNvGrpSpPr/>
            <p:nvPr/>
          </p:nvGrpSpPr>
          <p:grpSpPr>
            <a:xfrm>
              <a:off x="4670273" y="7342059"/>
              <a:ext cx="596901" cy="346077"/>
              <a:chOff x="8518504" y="7646084"/>
              <a:chExt cx="596901" cy="346077"/>
            </a:xfrm>
          </p:grpSpPr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E26EBFCA-979D-417C-B87B-8B937DAB3F5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8">
                <a:extLst>
                  <a:ext uri="{FF2B5EF4-FFF2-40B4-BE49-F238E27FC236}">
                    <a16:creationId xmlns:a16="http://schemas.microsoft.com/office/drawing/2014/main" id="{4EA368CF-10FC-4980-86EB-909E5A686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9">
                <a:extLst>
                  <a:ext uri="{FF2B5EF4-FFF2-40B4-BE49-F238E27FC236}">
                    <a16:creationId xmlns:a16="http://schemas.microsoft.com/office/drawing/2014/main" id="{2E746331-9705-4932-9ECD-8BF921D0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10">
                <a:extLst>
                  <a:ext uri="{FF2B5EF4-FFF2-40B4-BE49-F238E27FC236}">
                    <a16:creationId xmlns:a16="http://schemas.microsoft.com/office/drawing/2014/main" id="{1758C3A1-0DD1-4552-A3DB-D95E728AA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11">
                <a:extLst>
                  <a:ext uri="{FF2B5EF4-FFF2-40B4-BE49-F238E27FC236}">
                    <a16:creationId xmlns:a16="http://schemas.microsoft.com/office/drawing/2014/main" id="{55427DDC-378F-4898-98C9-59A89E73A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12">
                <a:extLst>
                  <a:ext uri="{FF2B5EF4-FFF2-40B4-BE49-F238E27FC236}">
                    <a16:creationId xmlns:a16="http://schemas.microsoft.com/office/drawing/2014/main" id="{CD1DF948-E336-48FD-9038-24C8C181F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13">
                <a:extLst>
                  <a:ext uri="{FF2B5EF4-FFF2-40B4-BE49-F238E27FC236}">
                    <a16:creationId xmlns:a16="http://schemas.microsoft.com/office/drawing/2014/main" id="{ECC804DF-F59A-4F1F-B147-6BF76B2C3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14">
                <a:extLst>
                  <a:ext uri="{FF2B5EF4-FFF2-40B4-BE49-F238E27FC236}">
                    <a16:creationId xmlns:a16="http://schemas.microsoft.com/office/drawing/2014/main" id="{F0873889-62F0-47BA-B7D7-5F4486393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15">
                <a:extLst>
                  <a:ext uri="{FF2B5EF4-FFF2-40B4-BE49-F238E27FC236}">
                    <a16:creationId xmlns:a16="http://schemas.microsoft.com/office/drawing/2014/main" id="{E213C292-1197-4338-9F65-E7C254FE6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16">
                <a:extLst>
                  <a:ext uri="{FF2B5EF4-FFF2-40B4-BE49-F238E27FC236}">
                    <a16:creationId xmlns:a16="http://schemas.microsoft.com/office/drawing/2014/main" id="{57EE4EB8-334C-4514-9F6D-00656A599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17">
                <a:extLst>
                  <a:ext uri="{FF2B5EF4-FFF2-40B4-BE49-F238E27FC236}">
                    <a16:creationId xmlns:a16="http://schemas.microsoft.com/office/drawing/2014/main" id="{BE11D028-4CD6-4AE4-B733-9AAB55E67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18">
                <a:extLst>
                  <a:ext uri="{FF2B5EF4-FFF2-40B4-BE49-F238E27FC236}">
                    <a16:creationId xmlns:a16="http://schemas.microsoft.com/office/drawing/2014/main" id="{E964FDD4-9ACD-4E53-93F4-3E6E7BE70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19">
                <a:extLst>
                  <a:ext uri="{FF2B5EF4-FFF2-40B4-BE49-F238E27FC236}">
                    <a16:creationId xmlns:a16="http://schemas.microsoft.com/office/drawing/2014/main" id="{C620C3D4-E10F-4F76-A3F4-09EB032FB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20">
                <a:extLst>
                  <a:ext uri="{FF2B5EF4-FFF2-40B4-BE49-F238E27FC236}">
                    <a16:creationId xmlns:a16="http://schemas.microsoft.com/office/drawing/2014/main" id="{D59D5858-130D-45B1-83AB-617F360CA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21">
                <a:extLst>
                  <a:ext uri="{FF2B5EF4-FFF2-40B4-BE49-F238E27FC236}">
                    <a16:creationId xmlns:a16="http://schemas.microsoft.com/office/drawing/2014/main" id="{4D62B5CF-B510-4265-9AA3-133A0705F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22">
                <a:extLst>
                  <a:ext uri="{FF2B5EF4-FFF2-40B4-BE49-F238E27FC236}">
                    <a16:creationId xmlns:a16="http://schemas.microsoft.com/office/drawing/2014/main" id="{7C1C0C51-CCDD-4570-99DF-738B8FAC6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23">
                <a:extLst>
                  <a:ext uri="{FF2B5EF4-FFF2-40B4-BE49-F238E27FC236}">
                    <a16:creationId xmlns:a16="http://schemas.microsoft.com/office/drawing/2014/main" id="{4A230524-7026-4DAB-97A8-433247DAC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24">
                <a:extLst>
                  <a:ext uri="{FF2B5EF4-FFF2-40B4-BE49-F238E27FC236}">
                    <a16:creationId xmlns:a16="http://schemas.microsoft.com/office/drawing/2014/main" id="{CE06A112-BF89-4035-B82B-1876777D3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25">
                <a:extLst>
                  <a:ext uri="{FF2B5EF4-FFF2-40B4-BE49-F238E27FC236}">
                    <a16:creationId xmlns:a16="http://schemas.microsoft.com/office/drawing/2014/main" id="{18C7BCEE-8ABB-4F0E-9243-15D8AD3B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26">
                <a:extLst>
                  <a:ext uri="{FF2B5EF4-FFF2-40B4-BE49-F238E27FC236}">
                    <a16:creationId xmlns:a16="http://schemas.microsoft.com/office/drawing/2014/main" id="{82CBC3DD-7A74-4A70-AB6E-88C12EB44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Line 27">
                <a:extLst>
                  <a:ext uri="{FF2B5EF4-FFF2-40B4-BE49-F238E27FC236}">
                    <a16:creationId xmlns:a16="http://schemas.microsoft.com/office/drawing/2014/main" id="{83227555-4614-4142-890A-4231A7A1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Line 28">
                <a:extLst>
                  <a:ext uri="{FF2B5EF4-FFF2-40B4-BE49-F238E27FC236}">
                    <a16:creationId xmlns:a16="http://schemas.microsoft.com/office/drawing/2014/main" id="{1DF9478D-5040-4BE3-88E9-9B144DC49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FA7C304-076E-4E70-B875-CDC19C8542F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EDF52100-15A1-4542-B30F-F0D09283CA06}"/>
                </a:ext>
              </a:extLst>
            </p:cNvPr>
            <p:cNvGrpSpPr/>
            <p:nvPr/>
          </p:nvGrpSpPr>
          <p:grpSpPr>
            <a:xfrm>
              <a:off x="5156551" y="7338963"/>
              <a:ext cx="596901" cy="346077"/>
              <a:chOff x="8518504" y="7646084"/>
              <a:chExt cx="596901" cy="346077"/>
            </a:xfrm>
          </p:grpSpPr>
          <p:sp>
            <p:nvSpPr>
              <p:cNvPr id="408" name="Freeform 7">
                <a:extLst>
                  <a:ext uri="{FF2B5EF4-FFF2-40B4-BE49-F238E27FC236}">
                    <a16:creationId xmlns:a16="http://schemas.microsoft.com/office/drawing/2014/main" id="{484BBB51-293B-4BB9-8E6F-6548F64705B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Line 8">
                <a:extLst>
                  <a:ext uri="{FF2B5EF4-FFF2-40B4-BE49-F238E27FC236}">
                    <a16:creationId xmlns:a16="http://schemas.microsoft.com/office/drawing/2014/main" id="{A4FE53BE-69D8-44DE-89A1-9F576F3C0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9">
                <a:extLst>
                  <a:ext uri="{FF2B5EF4-FFF2-40B4-BE49-F238E27FC236}">
                    <a16:creationId xmlns:a16="http://schemas.microsoft.com/office/drawing/2014/main" id="{DCFEFC51-71A7-4B60-A4C3-2396F2A75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Line 10">
                <a:extLst>
                  <a:ext uri="{FF2B5EF4-FFF2-40B4-BE49-F238E27FC236}">
                    <a16:creationId xmlns:a16="http://schemas.microsoft.com/office/drawing/2014/main" id="{8398B7B9-8A11-4515-B916-9ECCEAC0B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11">
                <a:extLst>
                  <a:ext uri="{FF2B5EF4-FFF2-40B4-BE49-F238E27FC236}">
                    <a16:creationId xmlns:a16="http://schemas.microsoft.com/office/drawing/2014/main" id="{996425FD-B868-4502-B95A-78F0F5137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Line 12">
                <a:extLst>
                  <a:ext uri="{FF2B5EF4-FFF2-40B4-BE49-F238E27FC236}">
                    <a16:creationId xmlns:a16="http://schemas.microsoft.com/office/drawing/2014/main" id="{0DDB295D-9BCB-44F6-910F-26A133E03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13">
                <a:extLst>
                  <a:ext uri="{FF2B5EF4-FFF2-40B4-BE49-F238E27FC236}">
                    <a16:creationId xmlns:a16="http://schemas.microsoft.com/office/drawing/2014/main" id="{EE3685AB-1B9C-42B4-BA88-D299E7FC3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Line 14">
                <a:extLst>
                  <a:ext uri="{FF2B5EF4-FFF2-40B4-BE49-F238E27FC236}">
                    <a16:creationId xmlns:a16="http://schemas.microsoft.com/office/drawing/2014/main" id="{E8EFAD03-18C7-404E-8B98-4E4ECFE03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Line 15">
                <a:extLst>
                  <a:ext uri="{FF2B5EF4-FFF2-40B4-BE49-F238E27FC236}">
                    <a16:creationId xmlns:a16="http://schemas.microsoft.com/office/drawing/2014/main" id="{71C73D4D-F926-41E1-A62A-2B9C42760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16">
                <a:extLst>
                  <a:ext uri="{FF2B5EF4-FFF2-40B4-BE49-F238E27FC236}">
                    <a16:creationId xmlns:a16="http://schemas.microsoft.com/office/drawing/2014/main" id="{41AB70D3-9120-4293-8315-31B0F9656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Line 17">
                <a:extLst>
                  <a:ext uri="{FF2B5EF4-FFF2-40B4-BE49-F238E27FC236}">
                    <a16:creationId xmlns:a16="http://schemas.microsoft.com/office/drawing/2014/main" id="{C542538B-7A4B-401A-9682-1AA744DDA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Line 18">
                <a:extLst>
                  <a:ext uri="{FF2B5EF4-FFF2-40B4-BE49-F238E27FC236}">
                    <a16:creationId xmlns:a16="http://schemas.microsoft.com/office/drawing/2014/main" id="{4DB7AD0A-701E-4DE8-87BF-1C67A53C2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Line 19">
                <a:extLst>
                  <a:ext uri="{FF2B5EF4-FFF2-40B4-BE49-F238E27FC236}">
                    <a16:creationId xmlns:a16="http://schemas.microsoft.com/office/drawing/2014/main" id="{2E4BEAFB-E9DE-485F-9238-F4B4B8D47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Line 20">
                <a:extLst>
                  <a:ext uri="{FF2B5EF4-FFF2-40B4-BE49-F238E27FC236}">
                    <a16:creationId xmlns:a16="http://schemas.microsoft.com/office/drawing/2014/main" id="{6B53F31D-CDB2-4970-98E2-4B4FA18E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21">
                <a:extLst>
                  <a:ext uri="{FF2B5EF4-FFF2-40B4-BE49-F238E27FC236}">
                    <a16:creationId xmlns:a16="http://schemas.microsoft.com/office/drawing/2014/main" id="{0144B5E9-CDF4-4F3D-88A8-EAD0857E0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22">
                <a:extLst>
                  <a:ext uri="{FF2B5EF4-FFF2-40B4-BE49-F238E27FC236}">
                    <a16:creationId xmlns:a16="http://schemas.microsoft.com/office/drawing/2014/main" id="{D4B28E9E-DDE9-40D0-809B-F44B94FFE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23">
                <a:extLst>
                  <a:ext uri="{FF2B5EF4-FFF2-40B4-BE49-F238E27FC236}">
                    <a16:creationId xmlns:a16="http://schemas.microsoft.com/office/drawing/2014/main" id="{111E2E2A-9FEC-42E6-B545-E1F9015C6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24">
                <a:extLst>
                  <a:ext uri="{FF2B5EF4-FFF2-40B4-BE49-F238E27FC236}">
                    <a16:creationId xmlns:a16="http://schemas.microsoft.com/office/drawing/2014/main" id="{EEC2C98A-EBE7-4C30-88E8-1C3A02A24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25">
                <a:extLst>
                  <a:ext uri="{FF2B5EF4-FFF2-40B4-BE49-F238E27FC236}">
                    <a16:creationId xmlns:a16="http://schemas.microsoft.com/office/drawing/2014/main" id="{54A1147B-C910-4322-BCAB-E372DEF95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26">
                <a:extLst>
                  <a:ext uri="{FF2B5EF4-FFF2-40B4-BE49-F238E27FC236}">
                    <a16:creationId xmlns:a16="http://schemas.microsoft.com/office/drawing/2014/main" id="{DBD085B8-2039-4C17-98B7-9FDCA809D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Line 27">
                <a:extLst>
                  <a:ext uri="{FF2B5EF4-FFF2-40B4-BE49-F238E27FC236}">
                    <a16:creationId xmlns:a16="http://schemas.microsoft.com/office/drawing/2014/main" id="{3912990C-C38A-4E0B-B33E-1E6A169AB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Line 28">
                <a:extLst>
                  <a:ext uri="{FF2B5EF4-FFF2-40B4-BE49-F238E27FC236}">
                    <a16:creationId xmlns:a16="http://schemas.microsoft.com/office/drawing/2014/main" id="{DB3FC0E8-5AE7-468E-9C8D-158D3323F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9">
                <a:extLst>
                  <a:ext uri="{FF2B5EF4-FFF2-40B4-BE49-F238E27FC236}">
                    <a16:creationId xmlns:a16="http://schemas.microsoft.com/office/drawing/2014/main" id="{F96188E0-DC4B-4253-A28E-798B6D644B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AE6D7DF-8D86-4581-AC45-0C19C89BCAB7}"/>
                </a:ext>
              </a:extLst>
            </p:cNvPr>
            <p:cNvGrpSpPr/>
            <p:nvPr/>
          </p:nvGrpSpPr>
          <p:grpSpPr>
            <a:xfrm>
              <a:off x="5630467" y="7323997"/>
              <a:ext cx="596901" cy="346077"/>
              <a:chOff x="8518504" y="7646084"/>
              <a:chExt cx="596901" cy="346077"/>
            </a:xfrm>
          </p:grpSpPr>
          <p:sp>
            <p:nvSpPr>
              <p:cNvPr id="432" name="Freeform 7">
                <a:extLst>
                  <a:ext uri="{FF2B5EF4-FFF2-40B4-BE49-F238E27FC236}">
                    <a16:creationId xmlns:a16="http://schemas.microsoft.com/office/drawing/2014/main" id="{8C7A904D-B6BC-4010-A0B8-ECE676969A7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Line 8">
                <a:extLst>
                  <a:ext uri="{FF2B5EF4-FFF2-40B4-BE49-F238E27FC236}">
                    <a16:creationId xmlns:a16="http://schemas.microsoft.com/office/drawing/2014/main" id="{699E5445-D824-4B9F-997A-20EC1C35D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9">
                <a:extLst>
                  <a:ext uri="{FF2B5EF4-FFF2-40B4-BE49-F238E27FC236}">
                    <a16:creationId xmlns:a16="http://schemas.microsoft.com/office/drawing/2014/main" id="{AF92A45B-AEFC-4F0D-B70F-0E80625A3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10">
                <a:extLst>
                  <a:ext uri="{FF2B5EF4-FFF2-40B4-BE49-F238E27FC236}">
                    <a16:creationId xmlns:a16="http://schemas.microsoft.com/office/drawing/2014/main" id="{70A9EE83-0BF9-4121-B968-CCF4412DC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11">
                <a:extLst>
                  <a:ext uri="{FF2B5EF4-FFF2-40B4-BE49-F238E27FC236}">
                    <a16:creationId xmlns:a16="http://schemas.microsoft.com/office/drawing/2014/main" id="{EAA0A72D-08D1-4501-B41B-C51D569B7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12">
                <a:extLst>
                  <a:ext uri="{FF2B5EF4-FFF2-40B4-BE49-F238E27FC236}">
                    <a16:creationId xmlns:a16="http://schemas.microsoft.com/office/drawing/2014/main" id="{E373C390-5EF9-4BAF-8C08-8DCEEC0C6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13">
                <a:extLst>
                  <a:ext uri="{FF2B5EF4-FFF2-40B4-BE49-F238E27FC236}">
                    <a16:creationId xmlns:a16="http://schemas.microsoft.com/office/drawing/2014/main" id="{C027A99C-C8D0-4230-B87D-9A2436B90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14">
                <a:extLst>
                  <a:ext uri="{FF2B5EF4-FFF2-40B4-BE49-F238E27FC236}">
                    <a16:creationId xmlns:a16="http://schemas.microsoft.com/office/drawing/2014/main" id="{C9A88D14-7851-480A-AD09-431EA6E49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15">
                <a:extLst>
                  <a:ext uri="{FF2B5EF4-FFF2-40B4-BE49-F238E27FC236}">
                    <a16:creationId xmlns:a16="http://schemas.microsoft.com/office/drawing/2014/main" id="{D0507CCD-63A6-45A1-83D9-30329C9AC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16">
                <a:extLst>
                  <a:ext uri="{FF2B5EF4-FFF2-40B4-BE49-F238E27FC236}">
                    <a16:creationId xmlns:a16="http://schemas.microsoft.com/office/drawing/2014/main" id="{7F2D90B5-9896-45DD-A431-F8D5F32FA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7">
                <a:extLst>
                  <a:ext uri="{FF2B5EF4-FFF2-40B4-BE49-F238E27FC236}">
                    <a16:creationId xmlns:a16="http://schemas.microsoft.com/office/drawing/2014/main" id="{E2452F6F-99B9-4107-A4DE-D3B8AEAE6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8">
                <a:extLst>
                  <a:ext uri="{FF2B5EF4-FFF2-40B4-BE49-F238E27FC236}">
                    <a16:creationId xmlns:a16="http://schemas.microsoft.com/office/drawing/2014/main" id="{9B685E9F-D5D7-421E-B21F-EE95E03FE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19">
                <a:extLst>
                  <a:ext uri="{FF2B5EF4-FFF2-40B4-BE49-F238E27FC236}">
                    <a16:creationId xmlns:a16="http://schemas.microsoft.com/office/drawing/2014/main" id="{A970B135-265F-4A6A-B8CD-BB5915DAB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20">
                <a:extLst>
                  <a:ext uri="{FF2B5EF4-FFF2-40B4-BE49-F238E27FC236}">
                    <a16:creationId xmlns:a16="http://schemas.microsoft.com/office/drawing/2014/main" id="{93345629-0DDF-4E9C-A50A-88FED780D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21">
                <a:extLst>
                  <a:ext uri="{FF2B5EF4-FFF2-40B4-BE49-F238E27FC236}">
                    <a16:creationId xmlns:a16="http://schemas.microsoft.com/office/drawing/2014/main" id="{2CF43FED-C078-4667-9F55-FB0E983BC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2">
                <a:extLst>
                  <a:ext uri="{FF2B5EF4-FFF2-40B4-BE49-F238E27FC236}">
                    <a16:creationId xmlns:a16="http://schemas.microsoft.com/office/drawing/2014/main" id="{AC6B000A-0945-472B-968B-57D0DD3C0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3">
                <a:extLst>
                  <a:ext uri="{FF2B5EF4-FFF2-40B4-BE49-F238E27FC236}">
                    <a16:creationId xmlns:a16="http://schemas.microsoft.com/office/drawing/2014/main" id="{9B42B41C-FBBC-4A1A-A5D7-A0F82BCC2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4">
                <a:extLst>
                  <a:ext uri="{FF2B5EF4-FFF2-40B4-BE49-F238E27FC236}">
                    <a16:creationId xmlns:a16="http://schemas.microsoft.com/office/drawing/2014/main" id="{187733A2-C321-410F-BB32-62577F618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5">
                <a:extLst>
                  <a:ext uri="{FF2B5EF4-FFF2-40B4-BE49-F238E27FC236}">
                    <a16:creationId xmlns:a16="http://schemas.microsoft.com/office/drawing/2014/main" id="{FF6F0927-276F-49B0-8017-95D0F0A58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6">
                <a:extLst>
                  <a:ext uri="{FF2B5EF4-FFF2-40B4-BE49-F238E27FC236}">
                    <a16:creationId xmlns:a16="http://schemas.microsoft.com/office/drawing/2014/main" id="{6E940A17-29D3-45B2-B26A-679755A64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7">
                <a:extLst>
                  <a:ext uri="{FF2B5EF4-FFF2-40B4-BE49-F238E27FC236}">
                    <a16:creationId xmlns:a16="http://schemas.microsoft.com/office/drawing/2014/main" id="{7C528CEE-49FB-448D-BD89-2638C4F0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8">
                <a:extLst>
                  <a:ext uri="{FF2B5EF4-FFF2-40B4-BE49-F238E27FC236}">
                    <a16:creationId xmlns:a16="http://schemas.microsoft.com/office/drawing/2014/main" id="{6668B84A-ACA2-41F5-816F-D8739169C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9">
                <a:extLst>
                  <a:ext uri="{FF2B5EF4-FFF2-40B4-BE49-F238E27FC236}">
                    <a16:creationId xmlns:a16="http://schemas.microsoft.com/office/drawing/2014/main" id="{D4A966AC-9DBE-42E2-A85D-0E909586CB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2857A097-30B5-4287-98D7-C1D79AE97D9E}"/>
                </a:ext>
              </a:extLst>
            </p:cNvPr>
            <p:cNvGrpSpPr/>
            <p:nvPr/>
          </p:nvGrpSpPr>
          <p:grpSpPr>
            <a:xfrm>
              <a:off x="4176292" y="6705412"/>
              <a:ext cx="596901" cy="346077"/>
              <a:chOff x="8518504" y="7646084"/>
              <a:chExt cx="596901" cy="346077"/>
            </a:xfrm>
          </p:grpSpPr>
          <p:sp>
            <p:nvSpPr>
              <p:cNvPr id="456" name="Freeform 7">
                <a:extLst>
                  <a:ext uri="{FF2B5EF4-FFF2-40B4-BE49-F238E27FC236}">
                    <a16:creationId xmlns:a16="http://schemas.microsoft.com/office/drawing/2014/main" id="{564641C9-F4B8-44AC-A143-B1F461FB666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8">
                <a:extLst>
                  <a:ext uri="{FF2B5EF4-FFF2-40B4-BE49-F238E27FC236}">
                    <a16:creationId xmlns:a16="http://schemas.microsoft.com/office/drawing/2014/main" id="{FE203EFC-7495-4947-B310-00F2F6408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9">
                <a:extLst>
                  <a:ext uri="{FF2B5EF4-FFF2-40B4-BE49-F238E27FC236}">
                    <a16:creationId xmlns:a16="http://schemas.microsoft.com/office/drawing/2014/main" id="{C32A338F-CF8B-4354-B77B-CE9CCDDCF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0">
                <a:extLst>
                  <a:ext uri="{FF2B5EF4-FFF2-40B4-BE49-F238E27FC236}">
                    <a16:creationId xmlns:a16="http://schemas.microsoft.com/office/drawing/2014/main" id="{F5B73902-A930-4DEE-945E-9DE6932DE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1">
                <a:extLst>
                  <a:ext uri="{FF2B5EF4-FFF2-40B4-BE49-F238E27FC236}">
                    <a16:creationId xmlns:a16="http://schemas.microsoft.com/office/drawing/2014/main" id="{3E9890EF-E91B-4118-ACFF-18AAFD62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2">
                <a:extLst>
                  <a:ext uri="{FF2B5EF4-FFF2-40B4-BE49-F238E27FC236}">
                    <a16:creationId xmlns:a16="http://schemas.microsoft.com/office/drawing/2014/main" id="{6217472B-D69C-4D29-96B9-BA236C33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13">
                <a:extLst>
                  <a:ext uri="{FF2B5EF4-FFF2-40B4-BE49-F238E27FC236}">
                    <a16:creationId xmlns:a16="http://schemas.microsoft.com/office/drawing/2014/main" id="{E301352E-E261-479F-A4A2-BA620DAC5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14">
                <a:extLst>
                  <a:ext uri="{FF2B5EF4-FFF2-40B4-BE49-F238E27FC236}">
                    <a16:creationId xmlns:a16="http://schemas.microsoft.com/office/drawing/2014/main" id="{71C61D57-0916-4E11-867C-E75060C82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15">
                <a:extLst>
                  <a:ext uri="{FF2B5EF4-FFF2-40B4-BE49-F238E27FC236}">
                    <a16:creationId xmlns:a16="http://schemas.microsoft.com/office/drawing/2014/main" id="{75007B85-A811-444E-9BF0-C0102FBC4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16">
                <a:extLst>
                  <a:ext uri="{FF2B5EF4-FFF2-40B4-BE49-F238E27FC236}">
                    <a16:creationId xmlns:a16="http://schemas.microsoft.com/office/drawing/2014/main" id="{1DD0A47C-893E-452D-BE04-F9BA5B802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17">
                <a:extLst>
                  <a:ext uri="{FF2B5EF4-FFF2-40B4-BE49-F238E27FC236}">
                    <a16:creationId xmlns:a16="http://schemas.microsoft.com/office/drawing/2014/main" id="{AF914D45-BDAD-424C-8251-F40CCBA50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18">
                <a:extLst>
                  <a:ext uri="{FF2B5EF4-FFF2-40B4-BE49-F238E27FC236}">
                    <a16:creationId xmlns:a16="http://schemas.microsoft.com/office/drawing/2014/main" id="{AEEF9486-C323-41AE-A781-7B0D76D99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9">
                <a:extLst>
                  <a:ext uri="{FF2B5EF4-FFF2-40B4-BE49-F238E27FC236}">
                    <a16:creationId xmlns:a16="http://schemas.microsoft.com/office/drawing/2014/main" id="{80D2249D-5099-49CB-ACD6-521EBE983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20">
                <a:extLst>
                  <a:ext uri="{FF2B5EF4-FFF2-40B4-BE49-F238E27FC236}">
                    <a16:creationId xmlns:a16="http://schemas.microsoft.com/office/drawing/2014/main" id="{A6636D34-841E-4FE4-8B8A-8D20D9C6E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21">
                <a:extLst>
                  <a:ext uri="{FF2B5EF4-FFF2-40B4-BE49-F238E27FC236}">
                    <a16:creationId xmlns:a16="http://schemas.microsoft.com/office/drawing/2014/main" id="{459EF98F-E7A1-4AAC-836B-F1F46CB51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22">
                <a:extLst>
                  <a:ext uri="{FF2B5EF4-FFF2-40B4-BE49-F238E27FC236}">
                    <a16:creationId xmlns:a16="http://schemas.microsoft.com/office/drawing/2014/main" id="{606901A7-4562-4056-91FE-52A343F63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23">
                <a:extLst>
                  <a:ext uri="{FF2B5EF4-FFF2-40B4-BE49-F238E27FC236}">
                    <a16:creationId xmlns:a16="http://schemas.microsoft.com/office/drawing/2014/main" id="{EA1B6375-E254-4C30-8DD4-CC35AA847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24">
                <a:extLst>
                  <a:ext uri="{FF2B5EF4-FFF2-40B4-BE49-F238E27FC236}">
                    <a16:creationId xmlns:a16="http://schemas.microsoft.com/office/drawing/2014/main" id="{67C24BB2-3F0E-41F6-AC1C-8D01D349D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25">
                <a:extLst>
                  <a:ext uri="{FF2B5EF4-FFF2-40B4-BE49-F238E27FC236}">
                    <a16:creationId xmlns:a16="http://schemas.microsoft.com/office/drawing/2014/main" id="{A2F8B89A-464C-45BF-B7E9-68B642D38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26">
                <a:extLst>
                  <a:ext uri="{FF2B5EF4-FFF2-40B4-BE49-F238E27FC236}">
                    <a16:creationId xmlns:a16="http://schemas.microsoft.com/office/drawing/2014/main" id="{5B85E80E-72BB-495D-B385-A4274A023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27">
                <a:extLst>
                  <a:ext uri="{FF2B5EF4-FFF2-40B4-BE49-F238E27FC236}">
                    <a16:creationId xmlns:a16="http://schemas.microsoft.com/office/drawing/2014/main" id="{1DC7ABB7-6D8D-4861-B89B-4E7B3F180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28">
                <a:extLst>
                  <a:ext uri="{FF2B5EF4-FFF2-40B4-BE49-F238E27FC236}">
                    <a16:creationId xmlns:a16="http://schemas.microsoft.com/office/drawing/2014/main" id="{9350499D-FA11-446E-96C8-E3294A3E7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9">
                <a:extLst>
                  <a:ext uri="{FF2B5EF4-FFF2-40B4-BE49-F238E27FC236}">
                    <a16:creationId xmlns:a16="http://schemas.microsoft.com/office/drawing/2014/main" id="{C3650866-AC76-46DD-9A82-059EAA4A812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51E52D92-63AB-4EF0-8D76-B7CE3BB1F06A}"/>
                </a:ext>
              </a:extLst>
            </p:cNvPr>
            <p:cNvGrpSpPr/>
            <p:nvPr/>
          </p:nvGrpSpPr>
          <p:grpSpPr>
            <a:xfrm>
              <a:off x="4673179" y="6717074"/>
              <a:ext cx="596901" cy="346077"/>
              <a:chOff x="8518504" y="7646084"/>
              <a:chExt cx="596901" cy="346077"/>
            </a:xfrm>
          </p:grpSpPr>
          <p:sp>
            <p:nvSpPr>
              <p:cNvPr id="480" name="Freeform 7">
                <a:extLst>
                  <a:ext uri="{FF2B5EF4-FFF2-40B4-BE49-F238E27FC236}">
                    <a16:creationId xmlns:a16="http://schemas.microsoft.com/office/drawing/2014/main" id="{A08EDDED-84E4-409D-B045-E73CB296FE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8">
                <a:extLst>
                  <a:ext uri="{FF2B5EF4-FFF2-40B4-BE49-F238E27FC236}">
                    <a16:creationId xmlns:a16="http://schemas.microsoft.com/office/drawing/2014/main" id="{93D3B7B2-F9A4-48DB-8140-7A164EBF7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9">
                <a:extLst>
                  <a:ext uri="{FF2B5EF4-FFF2-40B4-BE49-F238E27FC236}">
                    <a16:creationId xmlns:a16="http://schemas.microsoft.com/office/drawing/2014/main" id="{1A980F48-D67D-4B35-83E6-0AF8F09A3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10">
                <a:extLst>
                  <a:ext uri="{FF2B5EF4-FFF2-40B4-BE49-F238E27FC236}">
                    <a16:creationId xmlns:a16="http://schemas.microsoft.com/office/drawing/2014/main" id="{DCCD90E8-8F3C-44C2-B283-5CDBA4CA7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11">
                <a:extLst>
                  <a:ext uri="{FF2B5EF4-FFF2-40B4-BE49-F238E27FC236}">
                    <a16:creationId xmlns:a16="http://schemas.microsoft.com/office/drawing/2014/main" id="{22F4A541-A1FC-4E72-A198-BDDD172A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2">
                <a:extLst>
                  <a:ext uri="{FF2B5EF4-FFF2-40B4-BE49-F238E27FC236}">
                    <a16:creationId xmlns:a16="http://schemas.microsoft.com/office/drawing/2014/main" id="{FB4A5290-F0BB-48D4-B82C-F5025C560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13">
                <a:extLst>
                  <a:ext uri="{FF2B5EF4-FFF2-40B4-BE49-F238E27FC236}">
                    <a16:creationId xmlns:a16="http://schemas.microsoft.com/office/drawing/2014/main" id="{9A3C78D4-C8BA-4293-8395-53CF1F962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4">
                <a:extLst>
                  <a:ext uri="{FF2B5EF4-FFF2-40B4-BE49-F238E27FC236}">
                    <a16:creationId xmlns:a16="http://schemas.microsoft.com/office/drawing/2014/main" id="{B2DEA974-9796-4B14-AA39-035D52FA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15">
                <a:extLst>
                  <a:ext uri="{FF2B5EF4-FFF2-40B4-BE49-F238E27FC236}">
                    <a16:creationId xmlns:a16="http://schemas.microsoft.com/office/drawing/2014/main" id="{D1E61835-EE70-46C7-A548-9F4F3E15F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16">
                <a:extLst>
                  <a:ext uri="{FF2B5EF4-FFF2-40B4-BE49-F238E27FC236}">
                    <a16:creationId xmlns:a16="http://schemas.microsoft.com/office/drawing/2014/main" id="{B0C5C5A4-FB84-4387-B713-3434E42F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Line 17">
                <a:extLst>
                  <a:ext uri="{FF2B5EF4-FFF2-40B4-BE49-F238E27FC236}">
                    <a16:creationId xmlns:a16="http://schemas.microsoft.com/office/drawing/2014/main" id="{14B89B9C-6647-4503-B76E-6C6F83C18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18">
                <a:extLst>
                  <a:ext uri="{FF2B5EF4-FFF2-40B4-BE49-F238E27FC236}">
                    <a16:creationId xmlns:a16="http://schemas.microsoft.com/office/drawing/2014/main" id="{623642E5-1876-4173-A76A-CED404E4E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19">
                <a:extLst>
                  <a:ext uri="{FF2B5EF4-FFF2-40B4-BE49-F238E27FC236}">
                    <a16:creationId xmlns:a16="http://schemas.microsoft.com/office/drawing/2014/main" id="{846FB10E-01CF-4B57-8309-4FAED41A3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20">
                <a:extLst>
                  <a:ext uri="{FF2B5EF4-FFF2-40B4-BE49-F238E27FC236}">
                    <a16:creationId xmlns:a16="http://schemas.microsoft.com/office/drawing/2014/main" id="{6172F6FC-29EE-46F8-9D64-A4D4DBFB7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21">
                <a:extLst>
                  <a:ext uri="{FF2B5EF4-FFF2-40B4-BE49-F238E27FC236}">
                    <a16:creationId xmlns:a16="http://schemas.microsoft.com/office/drawing/2014/main" id="{43C53690-A3E2-4297-8172-2C421D369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22">
                <a:extLst>
                  <a:ext uri="{FF2B5EF4-FFF2-40B4-BE49-F238E27FC236}">
                    <a16:creationId xmlns:a16="http://schemas.microsoft.com/office/drawing/2014/main" id="{E03BD746-D7BC-449C-A0C0-57768531F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23">
                <a:extLst>
                  <a:ext uri="{FF2B5EF4-FFF2-40B4-BE49-F238E27FC236}">
                    <a16:creationId xmlns:a16="http://schemas.microsoft.com/office/drawing/2014/main" id="{C260A426-7B52-43D7-8A98-F4B9CFD3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24">
                <a:extLst>
                  <a:ext uri="{FF2B5EF4-FFF2-40B4-BE49-F238E27FC236}">
                    <a16:creationId xmlns:a16="http://schemas.microsoft.com/office/drawing/2014/main" id="{0690CF54-4EF0-483E-9E7E-FD1E8D212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25">
                <a:extLst>
                  <a:ext uri="{FF2B5EF4-FFF2-40B4-BE49-F238E27FC236}">
                    <a16:creationId xmlns:a16="http://schemas.microsoft.com/office/drawing/2014/main" id="{6F0CC093-B68E-4CDD-87CE-E1CA5B3ED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26">
                <a:extLst>
                  <a:ext uri="{FF2B5EF4-FFF2-40B4-BE49-F238E27FC236}">
                    <a16:creationId xmlns:a16="http://schemas.microsoft.com/office/drawing/2014/main" id="{C8CC24EC-77FB-46F5-9084-B5C5E7836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27">
                <a:extLst>
                  <a:ext uri="{FF2B5EF4-FFF2-40B4-BE49-F238E27FC236}">
                    <a16:creationId xmlns:a16="http://schemas.microsoft.com/office/drawing/2014/main" id="{6628B7D5-DE23-4160-98A6-48144AFF1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28">
                <a:extLst>
                  <a:ext uri="{FF2B5EF4-FFF2-40B4-BE49-F238E27FC236}">
                    <a16:creationId xmlns:a16="http://schemas.microsoft.com/office/drawing/2014/main" id="{2BCA8367-E95D-48A5-96F8-C95404946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29">
                <a:extLst>
                  <a:ext uri="{FF2B5EF4-FFF2-40B4-BE49-F238E27FC236}">
                    <a16:creationId xmlns:a16="http://schemas.microsoft.com/office/drawing/2014/main" id="{94819E2A-21F1-4693-ACF9-A063120A8F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EE2FFBD9-334E-4C34-B716-6506CEC13C32}"/>
                </a:ext>
              </a:extLst>
            </p:cNvPr>
            <p:cNvGrpSpPr/>
            <p:nvPr/>
          </p:nvGrpSpPr>
          <p:grpSpPr>
            <a:xfrm>
              <a:off x="5159457" y="6713978"/>
              <a:ext cx="596901" cy="346077"/>
              <a:chOff x="8518504" y="7646084"/>
              <a:chExt cx="596901" cy="346077"/>
            </a:xfrm>
          </p:grpSpPr>
          <p:sp>
            <p:nvSpPr>
              <p:cNvPr id="504" name="Freeform 7">
                <a:extLst>
                  <a:ext uri="{FF2B5EF4-FFF2-40B4-BE49-F238E27FC236}">
                    <a16:creationId xmlns:a16="http://schemas.microsoft.com/office/drawing/2014/main" id="{87DDDAEE-301A-4154-A1CF-D72A20A0DC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8">
                <a:extLst>
                  <a:ext uri="{FF2B5EF4-FFF2-40B4-BE49-F238E27FC236}">
                    <a16:creationId xmlns:a16="http://schemas.microsoft.com/office/drawing/2014/main" id="{6E72328E-7324-4645-B15D-141468268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9">
                <a:extLst>
                  <a:ext uri="{FF2B5EF4-FFF2-40B4-BE49-F238E27FC236}">
                    <a16:creationId xmlns:a16="http://schemas.microsoft.com/office/drawing/2014/main" id="{0EBF16FB-3F4A-4B93-B82C-91981A24B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10">
                <a:extLst>
                  <a:ext uri="{FF2B5EF4-FFF2-40B4-BE49-F238E27FC236}">
                    <a16:creationId xmlns:a16="http://schemas.microsoft.com/office/drawing/2014/main" id="{B944EE8A-9E7C-4566-AF9C-0ED363601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11">
                <a:extLst>
                  <a:ext uri="{FF2B5EF4-FFF2-40B4-BE49-F238E27FC236}">
                    <a16:creationId xmlns:a16="http://schemas.microsoft.com/office/drawing/2014/main" id="{ED9A6CDD-F2DB-46EE-B4A7-E04317F87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12">
                <a:extLst>
                  <a:ext uri="{FF2B5EF4-FFF2-40B4-BE49-F238E27FC236}">
                    <a16:creationId xmlns:a16="http://schemas.microsoft.com/office/drawing/2014/main" id="{077DE25A-4C60-468D-86B5-A1627D516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13">
                <a:extLst>
                  <a:ext uri="{FF2B5EF4-FFF2-40B4-BE49-F238E27FC236}">
                    <a16:creationId xmlns:a16="http://schemas.microsoft.com/office/drawing/2014/main" id="{12C0B3A4-055C-4D60-9779-45CEE696A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14">
                <a:extLst>
                  <a:ext uri="{FF2B5EF4-FFF2-40B4-BE49-F238E27FC236}">
                    <a16:creationId xmlns:a16="http://schemas.microsoft.com/office/drawing/2014/main" id="{A6D23255-5EDF-43DD-9255-77813E987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Line 15">
                <a:extLst>
                  <a:ext uri="{FF2B5EF4-FFF2-40B4-BE49-F238E27FC236}">
                    <a16:creationId xmlns:a16="http://schemas.microsoft.com/office/drawing/2014/main" id="{4CFB906B-960E-4236-9B1B-E8D095D41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Line 16">
                <a:extLst>
                  <a:ext uri="{FF2B5EF4-FFF2-40B4-BE49-F238E27FC236}">
                    <a16:creationId xmlns:a16="http://schemas.microsoft.com/office/drawing/2014/main" id="{E97C6C83-3B87-4DC0-9215-F4B4880D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17">
                <a:extLst>
                  <a:ext uri="{FF2B5EF4-FFF2-40B4-BE49-F238E27FC236}">
                    <a16:creationId xmlns:a16="http://schemas.microsoft.com/office/drawing/2014/main" id="{2A1929E3-1125-45E3-8035-C67897281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Line 18">
                <a:extLst>
                  <a:ext uri="{FF2B5EF4-FFF2-40B4-BE49-F238E27FC236}">
                    <a16:creationId xmlns:a16="http://schemas.microsoft.com/office/drawing/2014/main" id="{0D606FD4-B5B7-4394-ADBF-E6B227AB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19">
                <a:extLst>
                  <a:ext uri="{FF2B5EF4-FFF2-40B4-BE49-F238E27FC236}">
                    <a16:creationId xmlns:a16="http://schemas.microsoft.com/office/drawing/2014/main" id="{81A2F1EE-6528-4696-BC69-F57D15C2D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20">
                <a:extLst>
                  <a:ext uri="{FF2B5EF4-FFF2-40B4-BE49-F238E27FC236}">
                    <a16:creationId xmlns:a16="http://schemas.microsoft.com/office/drawing/2014/main" id="{A6BC62BE-DE73-4C7E-B53D-BD493FCFF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21">
                <a:extLst>
                  <a:ext uri="{FF2B5EF4-FFF2-40B4-BE49-F238E27FC236}">
                    <a16:creationId xmlns:a16="http://schemas.microsoft.com/office/drawing/2014/main" id="{31CB3094-46A8-49DB-B8F1-9B739CE1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22">
                <a:extLst>
                  <a:ext uri="{FF2B5EF4-FFF2-40B4-BE49-F238E27FC236}">
                    <a16:creationId xmlns:a16="http://schemas.microsoft.com/office/drawing/2014/main" id="{5CD1AD9A-3A26-4EC5-B5DC-2E9B84058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23">
                <a:extLst>
                  <a:ext uri="{FF2B5EF4-FFF2-40B4-BE49-F238E27FC236}">
                    <a16:creationId xmlns:a16="http://schemas.microsoft.com/office/drawing/2014/main" id="{01CAA174-27D0-4329-8D2D-9ECE2991B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24">
                <a:extLst>
                  <a:ext uri="{FF2B5EF4-FFF2-40B4-BE49-F238E27FC236}">
                    <a16:creationId xmlns:a16="http://schemas.microsoft.com/office/drawing/2014/main" id="{AE015919-3CAD-4E67-AF35-C58AC0A13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25">
                <a:extLst>
                  <a:ext uri="{FF2B5EF4-FFF2-40B4-BE49-F238E27FC236}">
                    <a16:creationId xmlns:a16="http://schemas.microsoft.com/office/drawing/2014/main" id="{581F8341-49A5-456E-ABC2-723500DB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26">
                <a:extLst>
                  <a:ext uri="{FF2B5EF4-FFF2-40B4-BE49-F238E27FC236}">
                    <a16:creationId xmlns:a16="http://schemas.microsoft.com/office/drawing/2014/main" id="{FF4F7C92-20F6-4771-B16F-DC13F4A8C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27">
                <a:extLst>
                  <a:ext uri="{FF2B5EF4-FFF2-40B4-BE49-F238E27FC236}">
                    <a16:creationId xmlns:a16="http://schemas.microsoft.com/office/drawing/2014/main" id="{49FB4788-CE99-457E-9391-A9B59C730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28">
                <a:extLst>
                  <a:ext uri="{FF2B5EF4-FFF2-40B4-BE49-F238E27FC236}">
                    <a16:creationId xmlns:a16="http://schemas.microsoft.com/office/drawing/2014/main" id="{4EB85E6A-5EA5-42F3-BBFF-E5D3CE418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29">
                <a:extLst>
                  <a:ext uri="{FF2B5EF4-FFF2-40B4-BE49-F238E27FC236}">
                    <a16:creationId xmlns:a16="http://schemas.microsoft.com/office/drawing/2014/main" id="{9312840D-CAAF-4934-9DEE-FF3717FE6AC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925EED3B-FD2A-49BE-9188-5E0919032BEF}"/>
                </a:ext>
              </a:extLst>
            </p:cNvPr>
            <p:cNvGrpSpPr/>
            <p:nvPr/>
          </p:nvGrpSpPr>
          <p:grpSpPr>
            <a:xfrm>
              <a:off x="5633373" y="6699012"/>
              <a:ext cx="596901" cy="346077"/>
              <a:chOff x="8518504" y="7646084"/>
              <a:chExt cx="596901" cy="346077"/>
            </a:xfrm>
          </p:grpSpPr>
          <p:sp>
            <p:nvSpPr>
              <p:cNvPr id="528" name="Freeform 7">
                <a:extLst>
                  <a:ext uri="{FF2B5EF4-FFF2-40B4-BE49-F238E27FC236}">
                    <a16:creationId xmlns:a16="http://schemas.microsoft.com/office/drawing/2014/main" id="{D472B461-BD63-47F2-AD98-6A0CFB102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8">
                <a:extLst>
                  <a:ext uri="{FF2B5EF4-FFF2-40B4-BE49-F238E27FC236}">
                    <a16:creationId xmlns:a16="http://schemas.microsoft.com/office/drawing/2014/main" id="{3D053BBA-75BC-47E6-9C40-A46AEA88C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9">
                <a:extLst>
                  <a:ext uri="{FF2B5EF4-FFF2-40B4-BE49-F238E27FC236}">
                    <a16:creationId xmlns:a16="http://schemas.microsoft.com/office/drawing/2014/main" id="{3659DE1C-745C-4913-84AF-C737A8263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10">
                <a:extLst>
                  <a:ext uri="{FF2B5EF4-FFF2-40B4-BE49-F238E27FC236}">
                    <a16:creationId xmlns:a16="http://schemas.microsoft.com/office/drawing/2014/main" id="{19883A9E-E85B-4FF5-8FD9-7C7E96A2D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11">
                <a:extLst>
                  <a:ext uri="{FF2B5EF4-FFF2-40B4-BE49-F238E27FC236}">
                    <a16:creationId xmlns:a16="http://schemas.microsoft.com/office/drawing/2014/main" id="{A5E9EAF4-7BED-456E-B036-E36AEB39B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Line 12">
                <a:extLst>
                  <a:ext uri="{FF2B5EF4-FFF2-40B4-BE49-F238E27FC236}">
                    <a16:creationId xmlns:a16="http://schemas.microsoft.com/office/drawing/2014/main" id="{664E1D47-8F84-4FA7-A2B5-DDE57C792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13">
                <a:extLst>
                  <a:ext uri="{FF2B5EF4-FFF2-40B4-BE49-F238E27FC236}">
                    <a16:creationId xmlns:a16="http://schemas.microsoft.com/office/drawing/2014/main" id="{12399F26-3D3C-4554-B151-1AEA87EC0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Line 14">
                <a:extLst>
                  <a:ext uri="{FF2B5EF4-FFF2-40B4-BE49-F238E27FC236}">
                    <a16:creationId xmlns:a16="http://schemas.microsoft.com/office/drawing/2014/main" id="{A8D3950D-EBD0-48EF-88BB-7A6AC3674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15">
                <a:extLst>
                  <a:ext uri="{FF2B5EF4-FFF2-40B4-BE49-F238E27FC236}">
                    <a16:creationId xmlns:a16="http://schemas.microsoft.com/office/drawing/2014/main" id="{F14D54D3-85FC-4EFE-9A06-2EC9C71A7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Line 16">
                <a:extLst>
                  <a:ext uri="{FF2B5EF4-FFF2-40B4-BE49-F238E27FC236}">
                    <a16:creationId xmlns:a16="http://schemas.microsoft.com/office/drawing/2014/main" id="{E13C8C10-67BE-4DAD-B1DE-53D7B3450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17">
                <a:extLst>
                  <a:ext uri="{FF2B5EF4-FFF2-40B4-BE49-F238E27FC236}">
                    <a16:creationId xmlns:a16="http://schemas.microsoft.com/office/drawing/2014/main" id="{E7307298-9A07-4635-8E25-9DB65A89E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Line 18">
                <a:extLst>
                  <a:ext uri="{FF2B5EF4-FFF2-40B4-BE49-F238E27FC236}">
                    <a16:creationId xmlns:a16="http://schemas.microsoft.com/office/drawing/2014/main" id="{152D3BF0-BE60-4139-855A-F8545A2B0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19">
                <a:extLst>
                  <a:ext uri="{FF2B5EF4-FFF2-40B4-BE49-F238E27FC236}">
                    <a16:creationId xmlns:a16="http://schemas.microsoft.com/office/drawing/2014/main" id="{496BC0EE-9572-41A4-BADD-61224F588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Line 20">
                <a:extLst>
                  <a:ext uri="{FF2B5EF4-FFF2-40B4-BE49-F238E27FC236}">
                    <a16:creationId xmlns:a16="http://schemas.microsoft.com/office/drawing/2014/main" id="{536FF51E-2CFC-4239-B131-26E957CC4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21">
                <a:extLst>
                  <a:ext uri="{FF2B5EF4-FFF2-40B4-BE49-F238E27FC236}">
                    <a16:creationId xmlns:a16="http://schemas.microsoft.com/office/drawing/2014/main" id="{2FBD607E-034F-4E13-B3AC-4F1C9DFF6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22">
                <a:extLst>
                  <a:ext uri="{FF2B5EF4-FFF2-40B4-BE49-F238E27FC236}">
                    <a16:creationId xmlns:a16="http://schemas.microsoft.com/office/drawing/2014/main" id="{37D9E09C-4DA9-435E-AC6E-62B0C310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23">
                <a:extLst>
                  <a:ext uri="{FF2B5EF4-FFF2-40B4-BE49-F238E27FC236}">
                    <a16:creationId xmlns:a16="http://schemas.microsoft.com/office/drawing/2014/main" id="{2468667B-1908-4C20-98E2-DFEF537A4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24">
                <a:extLst>
                  <a:ext uri="{FF2B5EF4-FFF2-40B4-BE49-F238E27FC236}">
                    <a16:creationId xmlns:a16="http://schemas.microsoft.com/office/drawing/2014/main" id="{8FF0A659-35FF-42AC-AC18-3819DDDFC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25">
                <a:extLst>
                  <a:ext uri="{FF2B5EF4-FFF2-40B4-BE49-F238E27FC236}">
                    <a16:creationId xmlns:a16="http://schemas.microsoft.com/office/drawing/2014/main" id="{A9C66C39-0475-4F0D-83F1-ACA27C2F7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26">
                <a:extLst>
                  <a:ext uri="{FF2B5EF4-FFF2-40B4-BE49-F238E27FC236}">
                    <a16:creationId xmlns:a16="http://schemas.microsoft.com/office/drawing/2014/main" id="{3590CBF8-8626-4006-9A12-7ADDAF42E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27">
                <a:extLst>
                  <a:ext uri="{FF2B5EF4-FFF2-40B4-BE49-F238E27FC236}">
                    <a16:creationId xmlns:a16="http://schemas.microsoft.com/office/drawing/2014/main" id="{07B9B13B-F937-4484-8350-4D0BA599F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28">
                <a:extLst>
                  <a:ext uri="{FF2B5EF4-FFF2-40B4-BE49-F238E27FC236}">
                    <a16:creationId xmlns:a16="http://schemas.microsoft.com/office/drawing/2014/main" id="{E6D15C70-C3C7-4063-80B9-10382A869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9">
                <a:extLst>
                  <a:ext uri="{FF2B5EF4-FFF2-40B4-BE49-F238E27FC236}">
                    <a16:creationId xmlns:a16="http://schemas.microsoft.com/office/drawing/2014/main" id="{C173A8ED-FB92-4AD1-9BC3-51F7C7A8F99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61" name="Rectangle 10">
            <a:extLst>
              <a:ext uri="{FF2B5EF4-FFF2-40B4-BE49-F238E27FC236}">
                <a16:creationId xmlns:a16="http://schemas.microsoft.com/office/drawing/2014/main" id="{C1272B52-BE72-44FA-80AA-DE546B35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34" y="5599404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2" name="Freeform 7">
            <a:extLst>
              <a:ext uri="{FF2B5EF4-FFF2-40B4-BE49-F238E27FC236}">
                <a16:creationId xmlns:a16="http://schemas.microsoft.com/office/drawing/2014/main" id="{AF36C1B0-A899-45DD-BF5E-222F5B2B5472}"/>
              </a:ext>
            </a:extLst>
          </p:cNvPr>
          <p:cNvSpPr>
            <a:spLocks/>
          </p:cNvSpPr>
          <p:nvPr/>
        </p:nvSpPr>
        <p:spPr bwMode="auto">
          <a:xfrm>
            <a:off x="2793160" y="5478754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301">
            <a:extLst>
              <a:ext uri="{FF2B5EF4-FFF2-40B4-BE49-F238E27FC236}">
                <a16:creationId xmlns:a16="http://schemas.microsoft.com/office/drawing/2014/main" id="{E599C732-FA59-4802-B019-6BAA99B5D06A}"/>
              </a:ext>
            </a:extLst>
          </p:cNvPr>
          <p:cNvSpPr>
            <a:spLocks/>
          </p:cNvSpPr>
          <p:nvPr/>
        </p:nvSpPr>
        <p:spPr bwMode="auto">
          <a:xfrm flipH="1">
            <a:off x="4755887" y="6711159"/>
            <a:ext cx="228600" cy="1565907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302">
            <a:extLst>
              <a:ext uri="{FF2B5EF4-FFF2-40B4-BE49-F238E27FC236}">
                <a16:creationId xmlns:a16="http://schemas.microsoft.com/office/drawing/2014/main" id="{D6D184E0-EB58-462B-BF05-1290F265D69E}"/>
              </a:ext>
            </a:extLst>
          </p:cNvPr>
          <p:cNvSpPr>
            <a:spLocks/>
          </p:cNvSpPr>
          <p:nvPr/>
        </p:nvSpPr>
        <p:spPr bwMode="auto">
          <a:xfrm>
            <a:off x="4755887" y="7088131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8" name="Group 29">
            <a:extLst>
              <a:ext uri="{FF2B5EF4-FFF2-40B4-BE49-F238E27FC236}">
                <a16:creationId xmlns:a16="http://schemas.microsoft.com/office/drawing/2014/main" id="{66ABF1B9-9707-41D3-94F5-9210412E5A8C}"/>
              </a:ext>
            </a:extLst>
          </p:cNvPr>
          <p:cNvGrpSpPr>
            <a:grpSpLocks/>
          </p:cNvGrpSpPr>
          <p:nvPr/>
        </p:nvGrpSpPr>
        <p:grpSpPr bwMode="auto">
          <a:xfrm>
            <a:off x="2925881" y="6074100"/>
            <a:ext cx="287338" cy="790575"/>
            <a:chOff x="528" y="240"/>
            <a:chExt cx="181" cy="498"/>
          </a:xfrm>
        </p:grpSpPr>
        <p:sp>
          <p:nvSpPr>
            <p:cNvPr id="569" name="Line 30">
              <a:extLst>
                <a:ext uri="{FF2B5EF4-FFF2-40B4-BE49-F238E27FC236}">
                  <a16:creationId xmlns:a16="http://schemas.microsoft.com/office/drawing/2014/main" id="{EB474B15-9D84-43BF-8AF1-610AA31A5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31">
              <a:extLst>
                <a:ext uri="{FF2B5EF4-FFF2-40B4-BE49-F238E27FC236}">
                  <a16:creationId xmlns:a16="http://schemas.microsoft.com/office/drawing/2014/main" id="{90E1FD6B-16B1-4EEF-8905-5C4285F61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Freeform 32">
              <a:extLst>
                <a:ext uri="{FF2B5EF4-FFF2-40B4-BE49-F238E27FC236}">
                  <a16:creationId xmlns:a16="http://schemas.microsoft.com/office/drawing/2014/main" id="{A4EEA49F-699E-4016-98B1-EA4BFC701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2" name="Group 44">
            <a:extLst>
              <a:ext uri="{FF2B5EF4-FFF2-40B4-BE49-F238E27FC236}">
                <a16:creationId xmlns:a16="http://schemas.microsoft.com/office/drawing/2014/main" id="{7F604BFB-03C9-4C0B-8B23-3D95446C07EE}"/>
              </a:ext>
            </a:extLst>
          </p:cNvPr>
          <p:cNvGrpSpPr>
            <a:grpSpLocks/>
          </p:cNvGrpSpPr>
          <p:nvPr/>
        </p:nvGrpSpPr>
        <p:grpSpPr bwMode="auto">
          <a:xfrm>
            <a:off x="2970362" y="4217596"/>
            <a:ext cx="287338" cy="787400"/>
            <a:chOff x="1756" y="2113"/>
            <a:chExt cx="181" cy="499"/>
          </a:xfrm>
        </p:grpSpPr>
        <p:sp>
          <p:nvSpPr>
            <p:cNvPr id="573" name="Line 45">
              <a:extLst>
                <a:ext uri="{FF2B5EF4-FFF2-40B4-BE49-F238E27FC236}">
                  <a16:creationId xmlns:a16="http://schemas.microsoft.com/office/drawing/2014/main" id="{5E686358-966E-4F7E-B350-E1DFEE28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46">
              <a:extLst>
                <a:ext uri="{FF2B5EF4-FFF2-40B4-BE49-F238E27FC236}">
                  <a16:creationId xmlns:a16="http://schemas.microsoft.com/office/drawing/2014/main" id="{7A9A9043-1814-4B55-A735-8F2276AA9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5" name="Group 47">
              <a:extLst>
                <a:ext uri="{FF2B5EF4-FFF2-40B4-BE49-F238E27FC236}">
                  <a16:creationId xmlns:a16="http://schemas.microsoft.com/office/drawing/2014/main" id="{1F965CCE-D7B5-48C0-B50C-0497D390A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76" name="Freeform 48">
                <a:extLst>
                  <a:ext uri="{FF2B5EF4-FFF2-40B4-BE49-F238E27FC236}">
                    <a16:creationId xmlns:a16="http://schemas.microsoft.com/office/drawing/2014/main" id="{CB668542-6F97-4192-B723-9E05BDEB7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49">
                <a:extLst>
                  <a:ext uri="{FF2B5EF4-FFF2-40B4-BE49-F238E27FC236}">
                    <a16:creationId xmlns:a16="http://schemas.microsoft.com/office/drawing/2014/main" id="{E44CC13D-8698-4AA4-8D95-9BA309D72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Freeform 50">
                <a:extLst>
                  <a:ext uri="{FF2B5EF4-FFF2-40B4-BE49-F238E27FC236}">
                    <a16:creationId xmlns:a16="http://schemas.microsoft.com/office/drawing/2014/main" id="{2138598A-4216-4004-AABB-722EE4F831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9" name="Group 164">
            <a:extLst>
              <a:ext uri="{FF2B5EF4-FFF2-40B4-BE49-F238E27FC236}">
                <a16:creationId xmlns:a16="http://schemas.microsoft.com/office/drawing/2014/main" id="{8D5059D0-AFE2-4067-B1D6-D72F6693597B}"/>
              </a:ext>
            </a:extLst>
          </p:cNvPr>
          <p:cNvGrpSpPr>
            <a:grpSpLocks/>
          </p:cNvGrpSpPr>
          <p:nvPr/>
        </p:nvGrpSpPr>
        <p:grpSpPr bwMode="auto">
          <a:xfrm>
            <a:off x="4375556" y="5295441"/>
            <a:ext cx="288925" cy="787400"/>
            <a:chOff x="1247" y="2496"/>
            <a:chExt cx="182" cy="496"/>
          </a:xfrm>
        </p:grpSpPr>
        <p:sp>
          <p:nvSpPr>
            <p:cNvPr id="580" name="Line 165">
              <a:extLst>
                <a:ext uri="{FF2B5EF4-FFF2-40B4-BE49-F238E27FC236}">
                  <a16:creationId xmlns:a16="http://schemas.microsoft.com/office/drawing/2014/main" id="{91E0DE80-CD72-44C2-904B-DF86116D1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66">
              <a:extLst>
                <a:ext uri="{FF2B5EF4-FFF2-40B4-BE49-F238E27FC236}">
                  <a16:creationId xmlns:a16="http://schemas.microsoft.com/office/drawing/2014/main" id="{AA45B812-CBE7-4E78-A982-38B21AA8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" name="Group 167">
              <a:extLst>
                <a:ext uri="{FF2B5EF4-FFF2-40B4-BE49-F238E27FC236}">
                  <a16:creationId xmlns:a16="http://schemas.microsoft.com/office/drawing/2014/main" id="{09F74291-0972-4DC6-B600-244913D83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83" name="Freeform 168">
                <a:extLst>
                  <a:ext uri="{FF2B5EF4-FFF2-40B4-BE49-F238E27FC236}">
                    <a16:creationId xmlns:a16="http://schemas.microsoft.com/office/drawing/2014/main" id="{5178BBE6-6A44-45E2-8DFA-606769717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Freeform 169">
                <a:extLst>
                  <a:ext uri="{FF2B5EF4-FFF2-40B4-BE49-F238E27FC236}">
                    <a16:creationId xmlns:a16="http://schemas.microsoft.com/office/drawing/2014/main" id="{04038AD9-D35E-415A-86D2-8209E1B1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5" name="Group 170">
            <a:extLst>
              <a:ext uri="{FF2B5EF4-FFF2-40B4-BE49-F238E27FC236}">
                <a16:creationId xmlns:a16="http://schemas.microsoft.com/office/drawing/2014/main" id="{34F925B1-1633-4DF4-86BC-9BD3B6C2D22F}"/>
              </a:ext>
            </a:extLst>
          </p:cNvPr>
          <p:cNvGrpSpPr>
            <a:grpSpLocks/>
          </p:cNvGrpSpPr>
          <p:nvPr/>
        </p:nvGrpSpPr>
        <p:grpSpPr bwMode="auto">
          <a:xfrm>
            <a:off x="3979072" y="5665453"/>
            <a:ext cx="288925" cy="787400"/>
            <a:chOff x="1008" y="2592"/>
            <a:chExt cx="182" cy="496"/>
          </a:xfrm>
        </p:grpSpPr>
        <p:sp>
          <p:nvSpPr>
            <p:cNvPr id="586" name="Line 171">
              <a:extLst>
                <a:ext uri="{FF2B5EF4-FFF2-40B4-BE49-F238E27FC236}">
                  <a16:creationId xmlns:a16="http://schemas.microsoft.com/office/drawing/2014/main" id="{C2A63A57-21FA-4A9B-8938-24984B1F9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72">
              <a:extLst>
                <a:ext uri="{FF2B5EF4-FFF2-40B4-BE49-F238E27FC236}">
                  <a16:creationId xmlns:a16="http://schemas.microsoft.com/office/drawing/2014/main" id="{9759E624-B57C-4478-8359-86EC2E0CB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8" name="Group 173">
              <a:extLst>
                <a:ext uri="{FF2B5EF4-FFF2-40B4-BE49-F238E27FC236}">
                  <a16:creationId xmlns:a16="http://schemas.microsoft.com/office/drawing/2014/main" id="{B5034B31-9ADA-48CC-9AE3-1CB5F3BDA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89" name="Freeform 174">
                <a:extLst>
                  <a:ext uri="{FF2B5EF4-FFF2-40B4-BE49-F238E27FC236}">
                    <a16:creationId xmlns:a16="http://schemas.microsoft.com/office/drawing/2014/main" id="{F4444BFB-1254-4AEA-85E3-0C7C5A724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Freeform 175">
                <a:extLst>
                  <a:ext uri="{FF2B5EF4-FFF2-40B4-BE49-F238E27FC236}">
                    <a16:creationId xmlns:a16="http://schemas.microsoft.com/office/drawing/2014/main" id="{281D81EB-A47B-4117-9B41-3383114D5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1" name="Group 29">
            <a:extLst>
              <a:ext uri="{FF2B5EF4-FFF2-40B4-BE49-F238E27FC236}">
                <a16:creationId xmlns:a16="http://schemas.microsoft.com/office/drawing/2014/main" id="{E63E0897-DC11-4A42-A9D2-CC42B86AA47D}"/>
              </a:ext>
            </a:extLst>
          </p:cNvPr>
          <p:cNvGrpSpPr>
            <a:grpSpLocks/>
          </p:cNvGrpSpPr>
          <p:nvPr/>
        </p:nvGrpSpPr>
        <p:grpSpPr bwMode="auto">
          <a:xfrm>
            <a:off x="4623207" y="6116600"/>
            <a:ext cx="287338" cy="790575"/>
            <a:chOff x="528" y="240"/>
            <a:chExt cx="181" cy="498"/>
          </a:xfrm>
        </p:grpSpPr>
        <p:sp>
          <p:nvSpPr>
            <p:cNvPr id="592" name="Line 30">
              <a:extLst>
                <a:ext uri="{FF2B5EF4-FFF2-40B4-BE49-F238E27FC236}">
                  <a16:creationId xmlns:a16="http://schemas.microsoft.com/office/drawing/2014/main" id="{62284731-CD66-499F-9786-73EFF58EE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31">
              <a:extLst>
                <a:ext uri="{FF2B5EF4-FFF2-40B4-BE49-F238E27FC236}">
                  <a16:creationId xmlns:a16="http://schemas.microsoft.com/office/drawing/2014/main" id="{C5BE4F43-C327-461A-9C14-A76A2D2A5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EE88B469-BA48-4A90-92D4-271743D00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5" name="Group 44">
            <a:extLst>
              <a:ext uri="{FF2B5EF4-FFF2-40B4-BE49-F238E27FC236}">
                <a16:creationId xmlns:a16="http://schemas.microsoft.com/office/drawing/2014/main" id="{90D3BA30-9CAA-4B08-9D42-D64C7EC50FE7}"/>
              </a:ext>
            </a:extLst>
          </p:cNvPr>
          <p:cNvGrpSpPr>
            <a:grpSpLocks/>
          </p:cNvGrpSpPr>
          <p:nvPr/>
        </p:nvGrpSpPr>
        <p:grpSpPr bwMode="auto">
          <a:xfrm>
            <a:off x="4178371" y="4263995"/>
            <a:ext cx="287338" cy="787400"/>
            <a:chOff x="1756" y="2113"/>
            <a:chExt cx="181" cy="499"/>
          </a:xfrm>
        </p:grpSpPr>
        <p:sp>
          <p:nvSpPr>
            <p:cNvPr id="596" name="Line 45">
              <a:extLst>
                <a:ext uri="{FF2B5EF4-FFF2-40B4-BE49-F238E27FC236}">
                  <a16:creationId xmlns:a16="http://schemas.microsoft.com/office/drawing/2014/main" id="{BDECEE65-0750-40F9-8199-C73D66FF7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46">
              <a:extLst>
                <a:ext uri="{FF2B5EF4-FFF2-40B4-BE49-F238E27FC236}">
                  <a16:creationId xmlns:a16="http://schemas.microsoft.com/office/drawing/2014/main" id="{92754377-EF9D-4B7D-89BB-5CB553FA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8" name="Group 47">
              <a:extLst>
                <a:ext uri="{FF2B5EF4-FFF2-40B4-BE49-F238E27FC236}">
                  <a16:creationId xmlns:a16="http://schemas.microsoft.com/office/drawing/2014/main" id="{468BCEF4-890E-417D-96A1-3E9CA0501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99" name="Freeform 48">
                <a:extLst>
                  <a:ext uri="{FF2B5EF4-FFF2-40B4-BE49-F238E27FC236}">
                    <a16:creationId xmlns:a16="http://schemas.microsoft.com/office/drawing/2014/main" id="{2B7F5068-699A-44CD-8EE5-59B44E482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Freeform 49">
                <a:extLst>
                  <a:ext uri="{FF2B5EF4-FFF2-40B4-BE49-F238E27FC236}">
                    <a16:creationId xmlns:a16="http://schemas.microsoft.com/office/drawing/2014/main" id="{EC8931A0-734E-4791-B4ED-9FA2C323B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Freeform 50">
                <a:extLst>
                  <a:ext uri="{FF2B5EF4-FFF2-40B4-BE49-F238E27FC236}">
                    <a16:creationId xmlns:a16="http://schemas.microsoft.com/office/drawing/2014/main" id="{86A6F24E-249D-4A17-8596-21AF2BCC6D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2" name="Group 164">
            <a:extLst>
              <a:ext uri="{FF2B5EF4-FFF2-40B4-BE49-F238E27FC236}">
                <a16:creationId xmlns:a16="http://schemas.microsoft.com/office/drawing/2014/main" id="{86096FC0-7002-44C6-9B3C-E958A497F31F}"/>
              </a:ext>
            </a:extLst>
          </p:cNvPr>
          <p:cNvGrpSpPr>
            <a:grpSpLocks/>
          </p:cNvGrpSpPr>
          <p:nvPr/>
        </p:nvGrpSpPr>
        <p:grpSpPr bwMode="auto">
          <a:xfrm>
            <a:off x="3329613" y="4727804"/>
            <a:ext cx="288925" cy="787400"/>
            <a:chOff x="1247" y="2496"/>
            <a:chExt cx="182" cy="496"/>
          </a:xfrm>
        </p:grpSpPr>
        <p:sp>
          <p:nvSpPr>
            <p:cNvPr id="603" name="Line 165">
              <a:extLst>
                <a:ext uri="{FF2B5EF4-FFF2-40B4-BE49-F238E27FC236}">
                  <a16:creationId xmlns:a16="http://schemas.microsoft.com/office/drawing/2014/main" id="{D1DF0E97-E2FD-4956-9BAB-CE13048E1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66">
              <a:extLst>
                <a:ext uri="{FF2B5EF4-FFF2-40B4-BE49-F238E27FC236}">
                  <a16:creationId xmlns:a16="http://schemas.microsoft.com/office/drawing/2014/main" id="{07E8BE0E-0771-4DD5-A51D-94C8C86F8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" name="Group 167">
              <a:extLst>
                <a:ext uri="{FF2B5EF4-FFF2-40B4-BE49-F238E27FC236}">
                  <a16:creationId xmlns:a16="http://schemas.microsoft.com/office/drawing/2014/main" id="{05AF577D-24F1-4831-9B6E-1F5D502BF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06" name="Freeform 168">
                <a:extLst>
                  <a:ext uri="{FF2B5EF4-FFF2-40B4-BE49-F238E27FC236}">
                    <a16:creationId xmlns:a16="http://schemas.microsoft.com/office/drawing/2014/main" id="{9BF8371F-7282-4A56-BC32-35113AE9A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Freeform 169">
                <a:extLst>
                  <a:ext uri="{FF2B5EF4-FFF2-40B4-BE49-F238E27FC236}">
                    <a16:creationId xmlns:a16="http://schemas.microsoft.com/office/drawing/2014/main" id="{D62D3B83-073D-4CAC-A59D-092D28218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8" name="Group 170">
            <a:extLst>
              <a:ext uri="{FF2B5EF4-FFF2-40B4-BE49-F238E27FC236}">
                <a16:creationId xmlns:a16="http://schemas.microsoft.com/office/drawing/2014/main" id="{86685C54-D09C-4548-A389-5C97902BB577}"/>
              </a:ext>
            </a:extLst>
          </p:cNvPr>
          <p:cNvGrpSpPr>
            <a:grpSpLocks/>
          </p:cNvGrpSpPr>
          <p:nvPr/>
        </p:nvGrpSpPr>
        <p:grpSpPr bwMode="auto">
          <a:xfrm>
            <a:off x="3672165" y="5000854"/>
            <a:ext cx="288925" cy="787400"/>
            <a:chOff x="1008" y="2592"/>
            <a:chExt cx="182" cy="496"/>
          </a:xfrm>
        </p:grpSpPr>
        <p:sp>
          <p:nvSpPr>
            <p:cNvPr id="609" name="Line 171">
              <a:extLst>
                <a:ext uri="{FF2B5EF4-FFF2-40B4-BE49-F238E27FC236}">
                  <a16:creationId xmlns:a16="http://schemas.microsoft.com/office/drawing/2014/main" id="{F4806EA7-8F51-44C1-B571-46D1BABE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72">
              <a:extLst>
                <a:ext uri="{FF2B5EF4-FFF2-40B4-BE49-F238E27FC236}">
                  <a16:creationId xmlns:a16="http://schemas.microsoft.com/office/drawing/2014/main" id="{114432E9-05F0-45AD-83DD-46A4EAE55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1" name="Group 173">
              <a:extLst>
                <a:ext uri="{FF2B5EF4-FFF2-40B4-BE49-F238E27FC236}">
                  <a16:creationId xmlns:a16="http://schemas.microsoft.com/office/drawing/2014/main" id="{6EEC3136-0EFD-4BEA-B506-735A5A2D8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12" name="Freeform 174">
                <a:extLst>
                  <a:ext uri="{FF2B5EF4-FFF2-40B4-BE49-F238E27FC236}">
                    <a16:creationId xmlns:a16="http://schemas.microsoft.com/office/drawing/2014/main" id="{79B343D1-3C5F-4FF1-BA36-21E4FA541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Freeform 175">
                <a:extLst>
                  <a:ext uri="{FF2B5EF4-FFF2-40B4-BE49-F238E27FC236}">
                    <a16:creationId xmlns:a16="http://schemas.microsoft.com/office/drawing/2014/main" id="{854CCA6F-EB22-4B49-A887-69E9C8B4B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88C97E21-60DA-43B6-AD32-EC6AB1D3C06D}"/>
              </a:ext>
            </a:extLst>
          </p:cNvPr>
          <p:cNvGrpSpPr/>
          <p:nvPr/>
        </p:nvGrpSpPr>
        <p:grpSpPr>
          <a:xfrm>
            <a:off x="5853927" y="8598320"/>
            <a:ext cx="608798" cy="456908"/>
            <a:chOff x="-2251788" y="4038892"/>
            <a:chExt cx="608798" cy="45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3C37ED-C883-4E05-A4CD-CA5848ED7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44243" y="4049906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F159CE-0BDC-49B1-AE25-052BB909A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39889" y="4483973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252726-E5A4-4AE0-A019-A8D51313B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51788" y="4049906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CE13E1DE-8101-46F0-85C3-352502388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4889" y="4038892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7DBDC417-7C06-4C1B-BAA3-8316C6661345}"/>
              </a:ext>
            </a:extLst>
          </p:cNvPr>
          <p:cNvGrpSpPr/>
          <p:nvPr/>
        </p:nvGrpSpPr>
        <p:grpSpPr>
          <a:xfrm>
            <a:off x="3398677" y="8391720"/>
            <a:ext cx="608798" cy="456908"/>
            <a:chOff x="-2251788" y="4038892"/>
            <a:chExt cx="608798" cy="456908"/>
          </a:xfrm>
        </p:grpSpPr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25469C6-6691-44AD-826F-04E5857C0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44243" y="4049906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5EF6F28F-320A-4AB4-8504-A5F849EF4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39889" y="4483973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05C84F80-6C36-4DEC-8826-A145F7B45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51788" y="4049906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89F9F408-22F5-4E2C-8EBC-3DC1496A5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4889" y="4038892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B91C2448-61ED-4E34-8F1B-627A3AFF5420}"/>
              </a:ext>
            </a:extLst>
          </p:cNvPr>
          <p:cNvGrpSpPr/>
          <p:nvPr/>
        </p:nvGrpSpPr>
        <p:grpSpPr>
          <a:xfrm>
            <a:off x="1204318" y="6819881"/>
            <a:ext cx="608798" cy="456908"/>
            <a:chOff x="-2251788" y="4038892"/>
            <a:chExt cx="608798" cy="456908"/>
          </a:xfrm>
        </p:grpSpPr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38AC328B-ACE7-44B6-A615-10B1CA283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44243" y="4049906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E1059FF4-3DF3-4EDF-A977-66988EB7D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39889" y="4483973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E1F1C92C-1003-46DB-9455-18046B3A5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51788" y="4049906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7DCBE866-F6A0-4184-9B0B-F0A7AFECE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4889" y="4038892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4" name="Rectangle 11">
            <a:extLst>
              <a:ext uri="{FF2B5EF4-FFF2-40B4-BE49-F238E27FC236}">
                <a16:creationId xmlns:a16="http://schemas.microsoft.com/office/drawing/2014/main" id="{780A9419-737A-4366-8773-1FB66190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" y="6258778"/>
            <a:ext cx="2466976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167</cp:revision>
  <dcterms:created xsi:type="dcterms:W3CDTF">2002-08-21T12:11:08Z</dcterms:created>
  <dcterms:modified xsi:type="dcterms:W3CDTF">2019-01-09T19:23:42Z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