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CBC134A7-E883-4A4C-BD05-FB28102B163F}"/>
    <pc:docChg chg="undo custSel addSld delSld modSld">
      <pc:chgData name="Matt Carlson" userId="0e792f37f00095d9" providerId="LiveId" clId="{CBC134A7-E883-4A4C-BD05-FB28102B163F}" dt="2018-07-27T08:57:13.204" v="181" actId="1076"/>
      <pc:docMkLst>
        <pc:docMk/>
      </pc:docMkLst>
      <pc:sldChg chg="addSp delSp modSp">
        <pc:chgData name="Matt Carlson" userId="0e792f37f00095d9" providerId="LiveId" clId="{CBC134A7-E883-4A4C-BD05-FB28102B163F}" dt="2018-07-27T08:57:13.204" v="181" actId="1076"/>
        <pc:sldMkLst>
          <pc:docMk/>
          <pc:sldMk cId="0" sldId="274"/>
        </pc:sldMkLst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9" creationId="{1D417EFB-16A4-46A7-9B42-6C37CF5463FE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93" creationId="{B9E5CB9C-880C-4CF8-822D-1DB43902C8BD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30" creationId="{212D69BD-A0D3-437E-AAA3-6D4B9DAE8820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31" creationId="{EAFA43CE-5145-4F1E-A021-65E4BD832038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42" creationId="{BE006358-A98E-4034-BADA-93DBEF9490A7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45" creationId="{77053E8A-3C70-4E95-8CEE-0AA8328C904D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55" creationId="{4ADA515E-8383-49D4-BA6B-D6269C8B6A3E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61" creationId="{611AEDC7-4207-49F0-9DF3-CA74518428F4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86" creationId="{CE6DD8D7-9B34-41E6-9F21-70AF136A4817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87" creationId="{7FAE6C4C-6458-4BC4-8EA6-F26C214199E3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88" creationId="{35849113-B8F3-458B-9848-E7D8AA48296E}"/>
          </ac:spMkLst>
        </pc:spChg>
        <pc:spChg chg="add del mod">
          <ac:chgData name="Matt Carlson" userId="0e792f37f00095d9" providerId="LiveId" clId="{CBC134A7-E883-4A4C-BD05-FB28102B163F}" dt="2018-07-27T08:54:11.065" v="174" actId="478"/>
          <ac:spMkLst>
            <pc:docMk/>
            <pc:sldMk cId="0" sldId="274"/>
            <ac:spMk id="304" creationId="{FAE07A58-5FA8-45C2-98CE-F8FF4FBF4606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13" creationId="{2C78FA24-32DE-4FBC-9763-FFF26EDA9049}"/>
          </ac:spMkLst>
        </pc:spChg>
        <pc:spChg chg="add mod or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14" creationId="{D0A5F071-612C-4E08-9784-192220F33F37}"/>
          </ac:spMkLst>
        </pc:spChg>
        <pc:spChg chg="add del mod">
          <ac:chgData name="Matt Carlson" userId="0e792f37f00095d9" providerId="LiveId" clId="{CBC134A7-E883-4A4C-BD05-FB28102B163F}" dt="2018-07-27T08:54:11.065" v="174" actId="478"/>
          <ac:spMkLst>
            <pc:docMk/>
            <pc:sldMk cId="0" sldId="274"/>
            <ac:spMk id="315" creationId="{866C503C-AFB5-4DA6-BE1B-5735C6BA1C79}"/>
          </ac:spMkLst>
        </pc:spChg>
        <pc:spChg chg="add del mod">
          <ac:chgData name="Matt Carlson" userId="0e792f37f00095d9" providerId="LiveId" clId="{CBC134A7-E883-4A4C-BD05-FB28102B163F}" dt="2018-07-27T08:54:11.065" v="174" actId="478"/>
          <ac:spMkLst>
            <pc:docMk/>
            <pc:sldMk cId="0" sldId="274"/>
            <ac:spMk id="316" creationId="{34545C40-7D12-4D7D-9B09-E76137D0223A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45" creationId="{DE4F9D22-122B-48B0-B1DD-A9FFFDF02D0D}"/>
          </ac:spMkLst>
        </pc:spChg>
        <pc:spChg chg="add del mod">
          <ac:chgData name="Matt Carlson" userId="0e792f37f00095d9" providerId="LiveId" clId="{CBC134A7-E883-4A4C-BD05-FB28102B163F}" dt="2018-07-27T08:39:01.967" v="46" actId="478"/>
          <ac:spMkLst>
            <pc:docMk/>
            <pc:sldMk cId="0" sldId="274"/>
            <ac:spMk id="346" creationId="{463F1F32-34F4-426F-BA38-F89583F63FF5}"/>
          </ac:spMkLst>
        </pc:spChg>
        <pc:spChg chg="add del mod">
          <ac:chgData name="Matt Carlson" userId="0e792f37f00095d9" providerId="LiveId" clId="{CBC134A7-E883-4A4C-BD05-FB28102B163F}" dt="2018-07-27T08:39:01.967" v="46" actId="478"/>
          <ac:spMkLst>
            <pc:docMk/>
            <pc:sldMk cId="0" sldId="274"/>
            <ac:spMk id="347" creationId="{D5035035-707A-4535-B106-6E6521579F89}"/>
          </ac:spMkLst>
        </pc:spChg>
        <pc:spChg chg="add mod">
          <ac:chgData name="Matt Carlson" userId="0e792f37f00095d9" providerId="LiveId" clId="{CBC134A7-E883-4A4C-BD05-FB28102B163F}" dt="2018-07-27T08:38:40.268" v="41" actId="164"/>
          <ac:spMkLst>
            <pc:docMk/>
            <pc:sldMk cId="0" sldId="274"/>
            <ac:spMk id="348" creationId="{53FB0608-282E-479B-BAFE-574FE508E0B3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61" creationId="{D1B200AC-56B2-4FCE-B8CC-352D043B93E2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62" creationId="{5947C23C-B2C8-4BED-ADFA-A3922BBC7E71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91" creationId="{32FFBAC7-21C0-4C8F-9657-31778B7F8253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405" creationId="{C4866F43-95A0-485F-B2B9-734EE3301B00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424" creationId="{85D4B142-414C-44EE-B703-13E25FBB1C8E}"/>
          </ac:spMkLst>
        </pc:s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2" creationId="{75232CF8-08B9-459A-8919-0B48EDAA776C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0" creationId="{EADDC05B-9BA7-4437-B9D4-964C01B4BC51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52" creationId="{A9F00E89-B43F-4135-BA8D-195DBD76A4B6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94" creationId="{2D057B8C-176A-48BF-A302-FF05245C121E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32" creationId="{C4ECF114-C8B5-4428-A177-E11BDA3790D5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36" creationId="{AFEAD4B8-7DE4-4FA5-940E-BBF88F5AEE44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47" creationId="{9A20266A-91F7-4313-915F-A55106470C61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51" creationId="{63141668-E03C-4D62-8FBA-8C8C4E988287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55" creationId="{5166A008-687E-4041-8CFE-71A86D9F744A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156" creationId="{119BC5A2-FF77-4E90-B31C-DFE8D9E2FA39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83" creationId="{5476D661-311E-4DC5-A0E6-5FA3792E2277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86" creationId="{32BB0F2C-EF7E-4736-8F95-9670227E3467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190" creationId="{A514BC95-DA7C-4839-86BA-D37FA075C1E0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193" creationId="{9CE51A5B-7180-4A80-8CB2-ADBC484D980E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196" creationId="{D7B30656-CB5E-4721-BFD5-ED81F8066C09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98" creationId="{E748578F-F7A8-4561-ADE0-BDC350726831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01" creationId="{3FAA9E33-2BC0-4623-B1D2-02329A27DA84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05" creationId="{83140DAD-94DE-4D48-930C-2C6E511BA4F7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11" creationId="{6A179425-F1FC-4DA3-88BD-FC26A776DF6C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13" creationId="{0B64C041-80D3-4722-A7CB-61E545EF7617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18" creationId="{DBBF2B73-1CF7-4EFC-956E-366847CF2E0A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20" creationId="{34E333E9-1A26-4003-A864-97DC38AE8454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33" creationId="{5815650E-E9C1-4B00-B39B-877B9060949E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57" creationId="{A284CF8C-AA5D-4217-852C-81AD8D68E70B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64" creationId="{1DAA81C2-8AFB-458E-B0C1-96C987F8456C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69" creationId="{415E3937-5868-4EC6-B9B9-8900EE95ED38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90" creationId="{4FC0387C-A866-4DC1-A335-D6F6C8D374D0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96" creationId="{4D44461C-5592-4537-9627-DD75D62E329A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300" creationId="{5D1D69A2-07B2-4CE5-957C-2B0A5847E660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305" creationId="{A04E347A-49E1-4E95-B454-629C1E8CB6E8}"/>
          </ac:grpSpMkLst>
        </pc:grpChg>
        <pc:grpChg chg="add del mod">
          <ac:chgData name="Matt Carlson" userId="0e792f37f00095d9" providerId="LiveId" clId="{CBC134A7-E883-4A4C-BD05-FB28102B163F}" dt="2018-07-27T08:38:10.511" v="35" actId="478"/>
          <ac:grpSpMkLst>
            <pc:docMk/>
            <pc:sldMk cId="0" sldId="274"/>
            <ac:grpSpMk id="309" creationId="{E47E582A-E662-4710-954D-F48EE4C6F954}"/>
          </ac:grpSpMkLst>
        </pc:grpChg>
        <pc:grpChg chg="add mod">
          <ac:chgData name="Matt Carlson" userId="0e792f37f00095d9" providerId="LiveId" clId="{CBC134A7-E883-4A4C-BD05-FB28102B163F}" dt="2018-07-27T08:38:40.268" v="41" actId="164"/>
          <ac:grpSpMkLst>
            <pc:docMk/>
            <pc:sldMk cId="0" sldId="274"/>
            <ac:grpSpMk id="317" creationId="{8A2857AE-B54C-46AE-990B-FBC2B1EDB68A}"/>
          </ac:grpSpMkLst>
        </pc:grpChg>
        <pc:grpChg chg="add del mod">
          <ac:chgData name="Matt Carlson" userId="0e792f37f00095d9" providerId="LiveId" clId="{CBC134A7-E883-4A4C-BD05-FB28102B163F}" dt="2018-07-27T08:38:10.511" v="35" actId="478"/>
          <ac:grpSpMkLst>
            <pc:docMk/>
            <pc:sldMk cId="0" sldId="274"/>
            <ac:grpSpMk id="321" creationId="{D06FB561-0199-4045-B07C-E00FF8B93D5A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325" creationId="{689CBE1E-2862-499B-9C65-FD03748B1ECA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329" creationId="{F2F1FC32-B5CE-46A1-A2CB-39ED6BF603F5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35" creationId="{D1A72698-9028-450E-B30E-E078B6787D04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40" creationId="{2247F398-A858-46FF-A5B5-3F902AD9F9C9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49" creationId="{4E0D5164-C2D7-457F-9DA0-43032BD707E8}"/>
          </ac:grpSpMkLst>
        </pc:grpChg>
        <pc:grpChg chg="mod">
          <ac:chgData name="Matt Carlson" userId="0e792f37f00095d9" providerId="LiveId" clId="{CBC134A7-E883-4A4C-BD05-FB28102B163F}" dt="2018-07-27T08:38:41.291" v="42"/>
          <ac:grpSpMkLst>
            <pc:docMk/>
            <pc:sldMk cId="0" sldId="274"/>
            <ac:grpSpMk id="350" creationId="{0F5EAE86-2593-4073-98EA-CF04F5C836D3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55" creationId="{6DF27ECF-568A-4E43-B83B-636923108517}"/>
          </ac:grpSpMkLst>
        </pc:grpChg>
        <pc:grpChg chg="mod">
          <ac:chgData name="Matt Carlson" userId="0e792f37f00095d9" providerId="LiveId" clId="{CBC134A7-E883-4A4C-BD05-FB28102B163F}" dt="2018-07-27T08:38:45.812" v="44"/>
          <ac:grpSpMkLst>
            <pc:docMk/>
            <pc:sldMk cId="0" sldId="274"/>
            <ac:grpSpMk id="356" creationId="{32498862-F960-41A9-802F-40F0A650F13B}"/>
          </ac:grpSpMkLst>
        </pc:grpChg>
        <pc:grpChg chg="add del mod">
          <ac:chgData name="Matt Carlson" userId="0e792f37f00095d9" providerId="LiveId" clId="{CBC134A7-E883-4A4C-BD05-FB28102B163F}" dt="2018-07-27T08:51:40.585" v="126" actId="478"/>
          <ac:grpSpMkLst>
            <pc:docMk/>
            <pc:sldMk cId="0" sldId="274"/>
            <ac:grpSpMk id="363" creationId="{F3705FFE-903F-49D6-A636-C10071D150D2}"/>
          </ac:grpSpMkLst>
        </pc:grpChg>
        <pc:grpChg chg="add del mod">
          <ac:chgData name="Matt Carlson" userId="0e792f37f00095d9" providerId="LiveId" clId="{CBC134A7-E883-4A4C-BD05-FB28102B163F}" dt="2018-07-27T08:51:40.585" v="126" actId="478"/>
          <ac:grpSpMkLst>
            <pc:docMk/>
            <pc:sldMk cId="0" sldId="274"/>
            <ac:grpSpMk id="367" creationId="{4854B915-3380-4214-A2A6-E9C78161EE1E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71" creationId="{CB1FF90B-0B48-4DBD-AFAA-FE7B2BA280CC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75" creationId="{299E7A17-232F-453C-B11B-773C104C1422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79" creationId="{9DC0AA3A-EB53-4525-B3C3-610108DF301C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83" creationId="{F21749AB-FCD8-4D67-9FA3-9FCE439CB2D4}"/>
          </ac:grpSpMkLst>
        </pc:grpChg>
        <pc:grpChg chg="add mod or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96" creationId="{6760EB2C-C6B0-4788-A2F6-B950E991515B}"/>
          </ac:grpSpMkLst>
        </pc:grpChg>
        <pc:grpChg chg="add mod or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400" creationId="{95D3D236-984C-4ACC-B3DC-F0204EF91679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406" creationId="{B384C9AA-C2AB-4801-8B3C-63681D6D7725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410" creationId="{428F0EDA-794A-48FA-922F-5E452DD38515}"/>
          </ac:grpSpMkLst>
        </pc:grpChg>
        <pc:grpChg chg="add del mod">
          <ac:chgData name="Matt Carlson" userId="0e792f37f00095d9" providerId="LiveId" clId="{CBC134A7-E883-4A4C-BD05-FB28102B163F}" dt="2018-07-27T08:51:44.390" v="128"/>
          <ac:grpSpMkLst>
            <pc:docMk/>
            <pc:sldMk cId="0" sldId="274"/>
            <ac:grpSpMk id="414" creationId="{C1DD5801-FDF3-4688-BB27-307B839C53A6}"/>
          </ac:grpSpMkLst>
        </pc:grpChg>
        <pc:grpChg chg="add del mod">
          <ac:chgData name="Matt Carlson" userId="0e792f37f00095d9" providerId="LiveId" clId="{CBC134A7-E883-4A4C-BD05-FB28102B163F}" dt="2018-07-27T08:51:44.390" v="128"/>
          <ac:grpSpMkLst>
            <pc:docMk/>
            <pc:sldMk cId="0" sldId="274"/>
            <ac:grpSpMk id="419" creationId="{8AF6CF91-CAB5-4B72-8F37-E953282B94E7}"/>
          </ac:grpSpMkLst>
        </pc:grpChg>
        <pc:graphicFrameChg chg="modGraphic">
          <ac:chgData name="Matt Carlson" userId="0e792f37f00095d9" providerId="LiveId" clId="{CBC134A7-E883-4A4C-BD05-FB28102B163F}" dt="2018-07-27T08:57:05.535" v="180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CBC134A7-E883-4A4C-BD05-FB28102B163F}" dt="2018-07-27T08:30:32.154" v="0" actId="478"/>
          <ac:picMkLst>
            <pc:docMk/>
            <pc:sldMk cId="0" sldId="274"/>
            <ac:picMk id="256" creationId="{2C0148A9-E2A5-47D1-B31F-097C0BB5507E}"/>
          </ac:picMkLst>
        </pc:pic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78" creationId="{E19F1783-5A9A-4757-83BB-CF9AB79E6139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01" creationId="{23701598-96C3-49A1-8401-9F56B00A6DFD}"/>
          </ac:cxnSpMkLst>
        </pc:cxnChg>
        <pc:cxnChg chg="mod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02" creationId="{262D603F-8D3E-4701-8E41-0D740E27D6C1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29" creationId="{4E630525-B041-4201-B545-62219D9FDE12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40" creationId="{11E0315A-E5BE-465D-A010-E4631C6DC33C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41" creationId="{8110774C-3116-4495-B585-5B1EF25FE8D4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43" creationId="{4BEAB9E4-CB19-4D93-9FB7-60CB7FB5ACEC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78" creationId="{66773F3D-741B-4593-9CF3-C19E916FB111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79" creationId="{CBCE2D08-0723-4186-9600-81F2F622B3FD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81" creationId="{9F17B510-F9C0-4A38-9456-B7812F22EB16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82" creationId="{46F41553-824B-4B58-B75A-EE8EC1D8B7C6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87" creationId="{C8FA945E-8D7E-43B1-909E-011F558A7B7E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88" creationId="{00D72796-D24B-4FCE-9AFA-5BAB76F37993}"/>
          </ac:cxnSpMkLst>
        </pc:cxnChg>
        <pc:cxnChg chg="add del mod">
          <ac:chgData name="Matt Carlson" userId="0e792f37f00095d9" providerId="LiveId" clId="{CBC134A7-E883-4A4C-BD05-FB28102B163F}" dt="2018-07-27T08:42:42.905" v="98" actId="478"/>
          <ac:cxnSpMkLst>
            <pc:docMk/>
            <pc:sldMk cId="0" sldId="274"/>
            <ac:cxnSpMk id="389" creationId="{3D60153A-3969-4416-88A2-3BDC2E7AAD29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0" creationId="{6319707F-8D57-4B88-84F0-3BB68A71F517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2" creationId="{F7AA1744-2E65-4B80-8DF6-0271AD2818E3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3" creationId="{75442E4B-2514-49E2-82F6-189929751EC2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4" creationId="{377ACA8F-61C9-48DB-B623-97BD817FD6CF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5" creationId="{99283BCB-9A4E-4D81-8C39-ED1F7A21972C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404" creationId="{9A345CBB-4B90-4393-8878-D4528786C7A1}"/>
          </ac:cxnSpMkLst>
        </pc:cxnChg>
      </pc:sldChg>
      <pc:sldChg chg="add del">
        <pc:chgData name="Matt Carlson" userId="0e792f37f00095d9" providerId="LiveId" clId="{CBC134A7-E883-4A4C-BD05-FB28102B163F}" dt="2018-07-27T08:56:57.949" v="177" actId="2696"/>
        <pc:sldMkLst>
          <pc:docMk/>
          <pc:sldMk cId="0" sldId="275"/>
        </pc:sldMkLst>
      </pc:sldChg>
      <pc:sldChg chg="add del">
        <pc:chgData name="Matt Carlson" userId="0e792f37f00095d9" providerId="LiveId" clId="{CBC134A7-E883-4A4C-BD05-FB28102B163F}" dt="2018-07-27T08:56:57.929" v="176" actId="2696"/>
        <pc:sldMkLst>
          <pc:docMk/>
          <pc:sldMk cId="0" sldId="276"/>
        </pc:sldMkLst>
      </pc:sldChg>
      <pc:sldChg chg="add del">
        <pc:chgData name="Matt Carlson" userId="0e792f37f00095d9" providerId="LiveId" clId="{CBC134A7-E883-4A4C-BD05-FB28102B163F}" dt="2018-07-27T08:56:57.870" v="175" actId="2696"/>
        <pc:sldMkLst>
          <pc:docMk/>
          <pc:sldMk cId="0" sldId="279"/>
        </pc:sldMkLst>
      </pc:sldChg>
      <pc:sldChg chg="add del">
        <pc:chgData name="Matt Carlson" userId="0e792f37f00095d9" providerId="LiveId" clId="{CBC134A7-E883-4A4C-BD05-FB28102B163F}" dt="2018-07-27T08:56:57.970" v="178" actId="2696"/>
        <pc:sldMkLst>
          <pc:docMk/>
          <pc:sldMk cId="0" sldId="280"/>
        </pc:sldMkLst>
      </pc:sldChg>
      <pc:sldChg chg="add del">
        <pc:chgData name="Matt Carlson" userId="0e792f37f00095d9" providerId="LiveId" clId="{CBC134A7-E883-4A4C-BD05-FB28102B163F}" dt="2018-07-27T08:56:58.005" v="179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643B5602-5400-41AD-874D-34A48C52CF9A}"/>
    <pc:docChg chg="undo custSel delSld modSld">
      <pc:chgData name="Matt Carlson" userId="0e792f37f00095d9" providerId="LiveId" clId="{643B5602-5400-41AD-874D-34A48C52CF9A}" dt="2018-07-27T07:50:34.478" v="271" actId="313"/>
      <pc:docMkLst>
        <pc:docMk/>
      </pc:docMkLst>
      <pc:sldChg chg="addSp delSp modSp">
        <pc:chgData name="Matt Carlson" userId="0e792f37f00095d9" providerId="LiveId" clId="{643B5602-5400-41AD-874D-34A48C52CF9A}" dt="2018-07-27T07:50:34.478" v="271" actId="313"/>
        <pc:sldMkLst>
          <pc:docMk/>
          <pc:sldMk cId="0" sldId="274"/>
        </pc:sldMkLst>
        <pc:spChg chg="mod">
          <ac:chgData name="Matt Carlson" userId="0e792f37f00095d9" providerId="LiveId" clId="{643B5602-5400-41AD-874D-34A48C52CF9A}" dt="2018-07-27T07:11:17.680" v="7" actId="14100"/>
          <ac:spMkLst>
            <pc:docMk/>
            <pc:sldMk cId="0" sldId="274"/>
            <ac:spMk id="130" creationId="{212D69BD-A0D3-437E-AAA3-6D4B9DAE8820}"/>
          </ac:spMkLst>
        </pc:spChg>
        <pc:spChg chg="add mod">
          <ac:chgData name="Matt Carlson" userId="0e792f37f00095d9" providerId="LiveId" clId="{643B5602-5400-41AD-874D-34A48C52CF9A}" dt="2018-07-27T07:11:52.461" v="16" actId="1076"/>
          <ac:spMkLst>
            <pc:docMk/>
            <pc:sldMk cId="0" sldId="274"/>
            <ac:spMk id="145" creationId="{77053E8A-3C70-4E95-8CEE-0AA8328C904D}"/>
          </ac:spMkLst>
        </pc:spChg>
        <pc:spChg chg="add mod">
          <ac:chgData name="Matt Carlson" userId="0e792f37f00095d9" providerId="LiveId" clId="{643B5602-5400-41AD-874D-34A48C52CF9A}" dt="2018-07-27T07:11:46.093" v="15" actId="14100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643B5602-5400-41AD-874D-34A48C52CF9A}" dt="2018-07-27T07:13:00.091" v="24" actId="478"/>
          <ac:spMkLst>
            <pc:docMk/>
            <pc:sldMk cId="0" sldId="274"/>
            <ac:spMk id="156" creationId="{7D16D03D-8454-4D36-B8F6-A35E03B7B7C0}"/>
          </ac:spMkLst>
        </pc:spChg>
        <pc:spChg chg="del">
          <ac:chgData name="Matt Carlson" userId="0e792f37f00095d9" providerId="LiveId" clId="{643B5602-5400-41AD-874D-34A48C52CF9A}" dt="2018-07-27T07:13:04.491" v="25" actId="478"/>
          <ac:spMkLst>
            <pc:docMk/>
            <pc:sldMk cId="0" sldId="274"/>
            <ac:spMk id="158" creationId="{902DC43F-2516-49B8-9546-69795E0B74A0}"/>
          </ac:spMkLst>
        </pc:spChg>
        <pc:spChg chg="mod">
          <ac:chgData name="Matt Carlson" userId="0e792f37f00095d9" providerId="LiveId" clId="{643B5602-5400-41AD-874D-34A48C52CF9A}" dt="2018-07-27T07:13:46.478" v="28" actId="1582"/>
          <ac:spMkLst>
            <pc:docMk/>
            <pc:sldMk cId="0" sldId="274"/>
            <ac:spMk id="161" creationId="{034461D4-04B8-445F-97B6-BB2419F58C35}"/>
          </ac:spMkLst>
        </pc:spChg>
        <pc:spChg chg="add del mod">
          <ac:chgData name="Matt Carlson" userId="0e792f37f00095d9" providerId="LiveId" clId="{643B5602-5400-41AD-874D-34A48C52CF9A}" dt="2018-07-27T07:35:39.474" v="145" actId="478"/>
          <ac:spMkLst>
            <pc:docMk/>
            <pc:sldMk cId="0" sldId="274"/>
            <ac:spMk id="194" creationId="{3140B68E-6173-426A-B541-35B53D0D760D}"/>
          </ac:spMkLst>
        </pc:spChg>
        <pc:spChg chg="del">
          <ac:chgData name="Matt Carlson" userId="0e792f37f00095d9" providerId="LiveId" clId="{643B5602-5400-41AD-874D-34A48C52CF9A}" dt="2018-07-27T07:23:10.415" v="96" actId="478"/>
          <ac:spMkLst>
            <pc:docMk/>
            <pc:sldMk cId="0" sldId="274"/>
            <ac:spMk id="229" creationId="{FCE10D59-25FA-474E-AB62-9AD842F3A1B0}"/>
          </ac:spMkLst>
        </pc:spChg>
        <pc:spChg chg="del">
          <ac:chgData name="Matt Carlson" userId="0e792f37f00095d9" providerId="LiveId" clId="{643B5602-5400-41AD-874D-34A48C52CF9A}" dt="2018-07-27T07:23:12.431" v="97" actId="478"/>
          <ac:spMkLst>
            <pc:docMk/>
            <pc:sldMk cId="0" sldId="274"/>
            <ac:spMk id="230" creationId="{2A7B28B4-C67C-4109-A111-4739B24375A6}"/>
          </ac:spMkLst>
        </pc:spChg>
        <pc:spChg chg="del">
          <ac:chgData name="Matt Carlson" userId="0e792f37f00095d9" providerId="LiveId" clId="{643B5602-5400-41AD-874D-34A48C52CF9A}" dt="2018-07-27T07:23:05.099" v="93" actId="478"/>
          <ac:spMkLst>
            <pc:docMk/>
            <pc:sldMk cId="0" sldId="274"/>
            <ac:spMk id="234" creationId="{86F06A0C-C401-4B81-98E9-3AFE8AB6521F}"/>
          </ac:spMkLst>
        </pc:spChg>
        <pc:spChg chg="del">
          <ac:chgData name="Matt Carlson" userId="0e792f37f00095d9" providerId="LiveId" clId="{643B5602-5400-41AD-874D-34A48C52CF9A}" dt="2018-07-27T07:23:08.952" v="95" actId="478"/>
          <ac:spMkLst>
            <pc:docMk/>
            <pc:sldMk cId="0" sldId="274"/>
            <ac:spMk id="235" creationId="{CB36A779-2C56-49EB-8636-992D88AAF6F8}"/>
          </ac:spMkLst>
        </pc:spChg>
        <pc:spChg chg="del">
          <ac:chgData name="Matt Carlson" userId="0e792f37f00095d9" providerId="LiveId" clId="{643B5602-5400-41AD-874D-34A48C52CF9A}" dt="2018-07-27T07:23:07.252" v="94" actId="478"/>
          <ac:spMkLst>
            <pc:docMk/>
            <pc:sldMk cId="0" sldId="274"/>
            <ac:spMk id="236" creationId="{5444F521-C734-4D10-83E9-018C0CBADE69}"/>
          </ac:spMkLst>
        </pc:spChg>
        <pc:spChg chg="add mod">
          <ac:chgData name="Matt Carlson" userId="0e792f37f00095d9" providerId="LiveId" clId="{643B5602-5400-41AD-874D-34A48C52CF9A}" dt="2018-07-27T07:23:33.261" v="102" actId="1076"/>
          <ac:spMkLst>
            <pc:docMk/>
            <pc:sldMk cId="0" sldId="274"/>
            <ac:spMk id="255" creationId="{4ADA515E-8383-49D4-BA6B-D6269C8B6A3E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8" creationId="{AEAEB789-87EE-4FE4-9241-315BC1582575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9" creationId="{35D1E0A0-71E1-4E79-BBDB-F1D0A31ED530}"/>
          </ac:spMkLst>
        </pc:spChg>
        <pc:spChg chg="mod">
          <ac:chgData name="Matt Carlson" userId="0e792f37f00095d9" providerId="LiveId" clId="{643B5602-5400-41AD-874D-34A48C52CF9A}" dt="2018-07-27T07:25:20.468" v="109" actId="1076"/>
          <ac:spMkLst>
            <pc:docMk/>
            <pc:sldMk cId="0" sldId="274"/>
            <ac:spMk id="260" creationId="{68D3482D-AFCB-4076-ABC6-F406C815D75A}"/>
          </ac:spMkLst>
        </pc:spChg>
        <pc:spChg chg="add mod">
          <ac:chgData name="Matt Carlson" userId="0e792f37f00095d9" providerId="LiveId" clId="{643B5602-5400-41AD-874D-34A48C52CF9A}" dt="2018-07-27T07:26:28.817" v="114" actId="1076"/>
          <ac:spMkLst>
            <pc:docMk/>
            <pc:sldMk cId="0" sldId="274"/>
            <ac:spMk id="261" creationId="{611AEDC7-4207-49F0-9DF3-CA74518428F4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6" creationId="{93E5CC65-3DED-4A45-96A4-DDD1F88D75F0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7" creationId="{A35A7B4E-6525-4707-A3A0-149B419E8134}"/>
          </ac:spMkLst>
        </pc:spChg>
        <pc:spChg chg="add mod">
          <ac:chgData name="Matt Carlson" userId="0e792f37f00095d9" providerId="LiveId" clId="{643B5602-5400-41AD-874D-34A48C52CF9A}" dt="2018-07-27T07:37:44.445" v="156" actId="1076"/>
          <ac:spMkLst>
            <pc:docMk/>
            <pc:sldMk cId="0" sldId="274"/>
            <ac:spMk id="286" creationId="{CE6DD8D7-9B34-41E6-9F21-70AF136A4817}"/>
          </ac:spMkLst>
        </pc:spChg>
        <pc:spChg chg="add mod">
          <ac:chgData name="Matt Carlson" userId="0e792f37f00095d9" providerId="LiveId" clId="{643B5602-5400-41AD-874D-34A48C52CF9A}" dt="2018-07-27T07:42:40.310" v="211" actId="1076"/>
          <ac:spMkLst>
            <pc:docMk/>
            <pc:sldMk cId="0" sldId="274"/>
            <ac:spMk id="287" creationId="{7FAE6C4C-6458-4BC4-8EA6-F26C214199E3}"/>
          </ac:spMkLst>
        </pc:spChg>
        <pc:spChg chg="add mod">
          <ac:chgData name="Matt Carlson" userId="0e792f37f00095d9" providerId="LiveId" clId="{643B5602-5400-41AD-874D-34A48C52CF9A}" dt="2018-07-27T07:42:45.803" v="215" actId="20577"/>
          <ac:spMkLst>
            <pc:docMk/>
            <pc:sldMk cId="0" sldId="274"/>
            <ac:spMk id="288" creationId="{35849113-B8F3-458B-9848-E7D8AA48296E}"/>
          </ac:spMkLst>
        </pc:spChg>
        <pc:grpChg chg="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0" creationId="{EADDC05B-9BA7-4437-B9D4-964C01B4BC51}"/>
          </ac:grpSpMkLst>
        </pc:grpChg>
        <pc:grpChg chg="add mod">
          <ac:chgData name="Matt Carlson" userId="0e792f37f00095d9" providerId="LiveId" clId="{643B5602-5400-41AD-874D-34A48C52CF9A}" dt="2018-07-27T07:35:37.598" v="144" actId="1076"/>
          <ac:grpSpMkLst>
            <pc:docMk/>
            <pc:sldMk cId="0" sldId="274"/>
            <ac:grpSpMk id="52" creationId="{A9F00E89-B43F-4135-BA8D-195DBD76A4B6}"/>
          </ac:grpSpMkLst>
        </pc:grpChg>
        <pc:grpChg chg="ord">
          <ac:chgData name="Matt Carlson" userId="0e792f37f00095d9" providerId="LiveId" clId="{643B5602-5400-41AD-874D-34A48C52CF9A}" dt="2018-07-27T07:11:34.308" v="13" actId="166"/>
          <ac:grpSpMkLst>
            <pc:docMk/>
            <pc:sldMk cId="0" sldId="274"/>
            <ac:grpSpMk id="94" creationId="{2D057B8C-176A-48BF-A302-FF05245C121E}"/>
          </ac:grpSpMkLst>
        </pc:grpChg>
        <pc:grpChg chg="add mod">
          <ac:chgData name="Matt Carlson" userId="0e792f37f00095d9" providerId="LiveId" clId="{643B5602-5400-41AD-874D-34A48C52CF9A}" dt="2018-07-27T07:12:08.671" v="21" actId="1076"/>
          <ac:grpSpMkLst>
            <pc:docMk/>
            <pc:sldMk cId="0" sldId="274"/>
            <ac:grpSpMk id="147" creationId="{9A20266A-91F7-4313-915F-A55106470C61}"/>
          </ac:grpSpMkLst>
        </pc:grpChg>
        <pc:grpChg chg="add mod">
          <ac:chgData name="Matt Carlson" userId="0e792f37f00095d9" providerId="LiveId" clId="{643B5602-5400-41AD-874D-34A48C52CF9A}" dt="2018-07-27T07:12:06.119" v="20" actId="1076"/>
          <ac:grpSpMkLst>
            <pc:docMk/>
            <pc:sldMk cId="0" sldId="274"/>
            <ac:grpSpMk id="151" creationId="{63141668-E03C-4D62-8FBA-8C8C4E988287}"/>
          </ac:grpSpMkLst>
        </pc:grpChg>
        <pc:grpChg chg="add mod ord">
          <ac:chgData name="Matt Carlson" userId="0e792f37f00095d9" providerId="LiveId" clId="{643B5602-5400-41AD-874D-34A48C52CF9A}" dt="2018-07-27T07:26:34.035" v="115" actId="166"/>
          <ac:grpSpMkLst>
            <pc:docMk/>
            <pc:sldMk cId="0" sldId="274"/>
            <ac:grpSpMk id="155" creationId="{5166A008-687E-4041-8CFE-71A86D9F744A}"/>
          </ac:grpSpMkLst>
        </pc:grpChg>
        <pc:grpChg chg="add mod ord">
          <ac:chgData name="Matt Carlson" userId="0e792f37f00095d9" providerId="LiveId" clId="{643B5602-5400-41AD-874D-34A48C52CF9A}" dt="2018-07-27T07:17:20.502" v="54" actId="167"/>
          <ac:grpSpMkLst>
            <pc:docMk/>
            <pc:sldMk cId="0" sldId="274"/>
            <ac:grpSpMk id="183" creationId="{5476D661-311E-4DC5-A0E6-5FA3792E2277}"/>
          </ac:grpSpMkLst>
        </pc:grpChg>
        <pc:grpChg chg="add mod ord">
          <ac:chgData name="Matt Carlson" userId="0e792f37f00095d9" providerId="LiveId" clId="{643B5602-5400-41AD-874D-34A48C52CF9A}" dt="2018-07-27T07:20:39.613" v="90" actId="166"/>
          <ac:grpSpMkLst>
            <pc:docMk/>
            <pc:sldMk cId="0" sldId="274"/>
            <ac:grpSpMk id="186" creationId="{32BB0F2C-EF7E-4736-8F95-9670227E3467}"/>
          </ac:grpSpMkLst>
        </pc:grpChg>
        <pc:grpChg chg="add del mod">
          <ac:chgData name="Matt Carlson" userId="0e792f37f00095d9" providerId="LiveId" clId="{643B5602-5400-41AD-874D-34A48C52CF9A}" dt="2018-07-27T07:35:39.474" v="145" actId="478"/>
          <ac:grpSpMkLst>
            <pc:docMk/>
            <pc:sldMk cId="0" sldId="274"/>
            <ac:grpSpMk id="190" creationId="{C5C2071F-B7ED-44AD-AD30-F2593E7042AE}"/>
          </ac:grpSpMkLst>
        </pc:grpChg>
        <pc:grpChg chg="add mod">
          <ac:chgData name="Matt Carlson" userId="0e792f37f00095d9" providerId="LiveId" clId="{643B5602-5400-41AD-874D-34A48C52CF9A}" dt="2018-07-27T07:19:15.444" v="68" actId="571"/>
          <ac:grpSpMkLst>
            <pc:docMk/>
            <pc:sldMk cId="0" sldId="274"/>
            <ac:grpSpMk id="195" creationId="{391892EB-42C7-4C12-8A1B-8732A817438A}"/>
          </ac:grpSpMkLst>
        </pc:grpChg>
        <pc:grpChg chg="add mod ord">
          <ac:chgData name="Matt Carlson" userId="0e792f37f00095d9" providerId="LiveId" clId="{643B5602-5400-41AD-874D-34A48C52CF9A}" dt="2018-07-27T07:20:36.294" v="89" actId="166"/>
          <ac:grpSpMkLst>
            <pc:docMk/>
            <pc:sldMk cId="0" sldId="274"/>
            <ac:grpSpMk id="198" creationId="{E748578F-F7A8-4561-ADE0-BDC350726831}"/>
          </ac:grpSpMkLst>
        </pc:grpChg>
        <pc:grpChg chg="add mod">
          <ac:chgData name="Matt Carlson" userId="0e792f37f00095d9" providerId="LiveId" clId="{643B5602-5400-41AD-874D-34A48C52CF9A}" dt="2018-07-27T07:25:37.892" v="112" actId="1076"/>
          <ac:grpSpMkLst>
            <pc:docMk/>
            <pc:sldMk cId="0" sldId="274"/>
            <ac:grpSpMk id="201" creationId="{3FAA9E33-2BC0-4623-B1D2-02329A27DA84}"/>
          </ac:grpSpMkLst>
        </pc:grpChg>
        <pc:grpChg chg="add mod">
          <ac:chgData name="Matt Carlson" userId="0e792f37f00095d9" providerId="LiveId" clId="{643B5602-5400-41AD-874D-34A48C52CF9A}" dt="2018-07-27T07:25:33.859" v="111" actId="1076"/>
          <ac:grpSpMkLst>
            <pc:docMk/>
            <pc:sldMk cId="0" sldId="274"/>
            <ac:grpSpMk id="205" creationId="{83140DAD-94DE-4D48-930C-2C6E511BA4F7}"/>
          </ac:grpSpMkLst>
        </pc:grpChg>
        <pc:grpChg chg="add del mod">
          <ac:chgData name="Matt Carlson" userId="0e792f37f00095d9" providerId="LiveId" clId="{643B5602-5400-41AD-874D-34A48C52CF9A}" dt="2018-07-27T07:33:31.355" v="130" actId="478"/>
          <ac:grpSpMkLst>
            <pc:docMk/>
            <pc:sldMk cId="0" sldId="274"/>
            <ac:grpSpMk id="209" creationId="{FD0997E3-69BB-4D87-BD0D-F314911908BC}"/>
          </ac:grpSpMkLst>
        </pc:grpChg>
        <pc:grpChg chg="add mod">
          <ac:chgData name="Matt Carlson" userId="0e792f37f00095d9" providerId="LiveId" clId="{643B5602-5400-41AD-874D-34A48C52CF9A}" dt="2018-07-27T07:33:44.323" v="134" actId="1076"/>
          <ac:grpSpMkLst>
            <pc:docMk/>
            <pc:sldMk cId="0" sldId="274"/>
            <ac:grpSpMk id="213" creationId="{0B64C041-80D3-4722-A7CB-61E545EF7617}"/>
          </ac:grpSpMkLst>
        </pc:grpChg>
        <pc:grpChg chg="add del mod ord">
          <ac:chgData name="Matt Carlson" userId="0e792f37f00095d9" providerId="LiveId" clId="{643B5602-5400-41AD-874D-34A48C52CF9A}" dt="2018-07-27T07:32:26.927" v="125" actId="478"/>
          <ac:grpSpMkLst>
            <pc:docMk/>
            <pc:sldMk cId="0" sldId="274"/>
            <ac:grpSpMk id="216" creationId="{62CA3827-A545-4AC9-B037-40DEE49CB994}"/>
          </ac:grpSpMkLst>
        </pc:grpChg>
        <pc:grpChg chg="add mod">
          <ac:chgData name="Matt Carlson" userId="0e792f37f00095d9" providerId="LiveId" clId="{643B5602-5400-41AD-874D-34A48C52CF9A}" dt="2018-07-27T07:23:24.284" v="100" actId="1076"/>
          <ac:grpSpMkLst>
            <pc:docMk/>
            <pc:sldMk cId="0" sldId="274"/>
            <ac:grpSpMk id="220" creationId="{34E333E9-1A26-4003-A864-97DC38AE8454}"/>
          </ac:grpSpMkLst>
        </pc:grpChg>
        <pc:grpChg chg="del">
          <ac:chgData name="Matt Carlson" userId="0e792f37f00095d9" providerId="LiveId" clId="{643B5602-5400-41AD-874D-34A48C52CF9A}" dt="2018-07-27T07:23:07.252" v="94" actId="478"/>
          <ac:grpSpMkLst>
            <pc:docMk/>
            <pc:sldMk cId="0" sldId="274"/>
            <ac:grpSpMk id="233" creationId="{CB718814-0D7C-4E62-B4BB-3BB19C09DC42}"/>
          </ac:grpSpMkLst>
        </pc:grpChg>
        <pc:grpChg chg="add mod">
          <ac:chgData name="Matt Carlson" userId="0e792f37f00095d9" providerId="LiveId" clId="{643B5602-5400-41AD-874D-34A48C52CF9A}" dt="2018-07-27T07:25:24.177" v="110" actId="1076"/>
          <ac:grpSpMkLst>
            <pc:docMk/>
            <pc:sldMk cId="0" sldId="274"/>
            <ac:grpSpMk id="257" creationId="{A284CF8C-AA5D-4217-852C-81AD8D68E70B}"/>
          </ac:grpSpMkLst>
        </pc:grpChg>
        <pc:grpChg chg="add mod ord">
          <ac:chgData name="Matt Carlson" userId="0e792f37f00095d9" providerId="LiveId" clId="{643B5602-5400-41AD-874D-34A48C52CF9A}" dt="2018-07-27T07:32:36.493" v="128" actId="167"/>
          <ac:grpSpMkLst>
            <pc:docMk/>
            <pc:sldMk cId="0" sldId="274"/>
            <ac:grpSpMk id="264" creationId="{1DAA81C2-8AFB-458E-B0C1-96C987F8456C}"/>
          </ac:grpSpMkLst>
        </pc:grpChg>
        <pc:grpChg chg="add mod 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69" creationId="{415E3937-5868-4EC6-B9B9-8900EE95ED38}"/>
          </ac:grpSpMkLst>
        </pc:grpChg>
        <pc:grpChg chg="add del mod">
          <ac:chgData name="Matt Carlson" userId="0e792f37f00095d9" providerId="LiveId" clId="{643B5602-5400-41AD-874D-34A48C52CF9A}" dt="2018-07-27T07:34:55.314" v="137" actId="165"/>
          <ac:grpSpMkLst>
            <pc:docMk/>
            <pc:sldMk cId="0" sldId="274"/>
            <ac:grpSpMk id="275" creationId="{D04B5B5E-1CEA-4C60-8146-403C016EB13C}"/>
          </ac:grpSpMkLst>
        </pc:grpChg>
        <pc:grpChg chg="mod topLvl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78" creationId="{82C148CB-A241-4F61-AE3E-C1ADBABE13D0}"/>
          </ac:grpSpMkLst>
        </pc:grpChg>
        <pc:grpChg chg="add mod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82" creationId="{C62F6362-D413-49C7-9C9E-48DB25FB9B09}"/>
          </ac:grpSpMkLst>
        </pc:grpChg>
        <pc:graphicFrameChg chg="mod modGraphic">
          <ac:chgData name="Matt Carlson" userId="0e792f37f00095d9" providerId="LiveId" clId="{643B5602-5400-41AD-874D-34A48C52CF9A}" dt="2018-07-27T07:50:34.478" v="271" actId="313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643B5602-5400-41AD-874D-34A48C52CF9A}" dt="2018-07-27T07:24:46.366" v="104" actId="1076"/>
          <ac:picMkLst>
            <pc:docMk/>
            <pc:sldMk cId="0" sldId="274"/>
            <ac:picMk id="256" creationId="{2C0148A9-E2A5-47D1-B31F-097C0BB5507E}"/>
          </ac:picMkLst>
        </pc:picChg>
        <pc:picChg chg="add">
          <ac:chgData name="Matt Carlson" userId="0e792f37f00095d9" providerId="LiveId" clId="{643B5602-5400-41AD-874D-34A48C52CF9A}" dt="2018-07-27T07:30:47.662" v="121"/>
          <ac:picMkLst>
            <pc:docMk/>
            <pc:sldMk cId="0" sldId="274"/>
            <ac:picMk id="262" creationId="{6DCDB33D-95A7-4664-9B82-769C4536E5CA}"/>
          </ac:picMkLst>
        </pc:picChg>
        <pc:picChg chg="add mod">
          <ac:chgData name="Matt Carlson" userId="0e792f37f00095d9" providerId="LiveId" clId="{643B5602-5400-41AD-874D-34A48C52CF9A}" dt="2018-07-27T07:31:02.284" v="124" actId="1076"/>
          <ac:picMkLst>
            <pc:docMk/>
            <pc:sldMk cId="0" sldId="274"/>
            <ac:picMk id="263" creationId="{3BF77770-E0A3-48E0-A0F8-1CCB12089833}"/>
          </ac:picMkLst>
        </pc:picChg>
        <pc:picChg chg="del">
          <ac:chgData name="Matt Carlson" userId="0e792f37f00095d9" providerId="LiveId" clId="{643B5602-5400-41AD-874D-34A48C52CF9A}" dt="2018-07-27T07:30:44.607" v="119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643B5602-5400-41AD-874D-34A48C52CF9A}" dt="2018-07-27T07:30:47.239" v="120" actId="478"/>
          <ac:picMkLst>
            <pc:docMk/>
            <pc:sldMk cId="0" sldId="274"/>
            <ac:picMk id="3114" creationId="{00000000-0000-0000-0000-000000000000}"/>
          </ac:picMkLst>
        </pc:picChg>
        <pc:cxnChg chg="del mod">
          <ac:chgData name="Matt Carlson" userId="0e792f37f00095d9" providerId="LiveId" clId="{643B5602-5400-41AD-874D-34A48C52CF9A}" dt="2018-07-27T07:29:23.272" v="116" actId="478"/>
          <ac:cxnSpMkLst>
            <pc:docMk/>
            <pc:sldMk cId="0" sldId="274"/>
            <ac:cxnSpMk id="21" creationId="{4C07EBFA-242F-4A76-A059-686A6DE478EE}"/>
          </ac:cxnSpMkLst>
        </pc:cxnChg>
        <pc:cxnChg chg="mod ord">
          <ac:chgData name="Matt Carlson" userId="0e792f37f00095d9" providerId="LiveId" clId="{643B5602-5400-41AD-874D-34A48C52CF9A}" dt="2018-07-27T07:17:23.798" v="55" actId="167"/>
          <ac:cxnSpMkLst>
            <pc:docMk/>
            <pc:sldMk cId="0" sldId="274"/>
            <ac:cxnSpMk id="129" creationId="{4E630525-B041-4201-B545-62219D9FDE12}"/>
          </ac:cxnSpMkLst>
        </pc:cxnChg>
        <pc:cxnChg chg="mod">
          <ac:chgData name="Matt Carlson" userId="0e792f37f00095d9" providerId="LiveId" clId="{643B5602-5400-41AD-874D-34A48C52CF9A}" dt="2018-07-27T07:16:17.021" v="42" actId="14100"/>
          <ac:cxnSpMkLst>
            <pc:docMk/>
            <pc:sldMk cId="0" sldId="274"/>
            <ac:cxnSpMk id="140" creationId="{11E0315A-E5BE-465D-A010-E4631C6DC33C}"/>
          </ac:cxnSpMkLst>
        </pc:cxnChg>
        <pc:cxnChg chg="add del">
          <ac:chgData name="Matt Carlson" userId="0e792f37f00095d9" providerId="LiveId" clId="{643B5602-5400-41AD-874D-34A48C52CF9A}" dt="2018-07-27T07:11:07.429" v="1"/>
          <ac:cxnSpMkLst>
            <pc:docMk/>
            <pc:sldMk cId="0" sldId="274"/>
            <ac:cxnSpMk id="144" creationId="{922C6F5A-721C-44F6-B210-2FFCD57D7B17}"/>
          </ac:cxnSpMkLst>
        </pc:cxnChg>
        <pc:cxnChg chg="add mod">
          <ac:chgData name="Matt Carlson" userId="0e792f37f00095d9" providerId="LiveId" clId="{643B5602-5400-41AD-874D-34A48C52CF9A}" dt="2018-07-27T07:14:32.014" v="32" actId="14100"/>
          <ac:cxnSpMkLst>
            <pc:docMk/>
            <pc:sldMk cId="0" sldId="274"/>
            <ac:cxnSpMk id="178" creationId="{66773F3D-741B-4593-9CF3-C19E916FB111}"/>
          </ac:cxnSpMkLst>
        </pc:cxnChg>
        <pc:cxnChg chg="add mod">
          <ac:chgData name="Matt Carlson" userId="0e792f37f00095d9" providerId="LiveId" clId="{643B5602-5400-41AD-874D-34A48C52CF9A}" dt="2018-07-27T07:14:56.889" v="40" actId="14100"/>
          <ac:cxnSpMkLst>
            <pc:docMk/>
            <pc:sldMk cId="0" sldId="274"/>
            <ac:cxnSpMk id="179" creationId="{CBCE2D08-0723-4186-9600-81F2F622B3FD}"/>
          </ac:cxnSpMkLst>
        </pc:cxnChg>
        <pc:cxnChg chg="add del">
          <ac:chgData name="Matt Carlson" userId="0e792f37f00095d9" providerId="LiveId" clId="{643B5602-5400-41AD-874D-34A48C52CF9A}" dt="2018-07-27T07:14:45.516" v="36" actId="478"/>
          <ac:cxnSpMkLst>
            <pc:docMk/>
            <pc:sldMk cId="0" sldId="274"/>
            <ac:cxnSpMk id="180" creationId="{0A7FC772-C9D7-41E7-BCB4-6AECFC9B45E7}"/>
          </ac:cxnSpMkLst>
        </pc:cxnChg>
        <pc:cxnChg chg="add mod">
          <ac:chgData name="Matt Carlson" userId="0e792f37f00095d9" providerId="LiveId" clId="{643B5602-5400-41AD-874D-34A48C52CF9A}" dt="2018-07-27T07:14:54.145" v="39" actId="14100"/>
          <ac:cxnSpMkLst>
            <pc:docMk/>
            <pc:sldMk cId="0" sldId="274"/>
            <ac:cxnSpMk id="181" creationId="{9F17B510-F9C0-4A38-9456-B7812F22EB16}"/>
          </ac:cxnSpMkLst>
        </pc:cxnChg>
        <pc:cxnChg chg="add mod">
          <ac:chgData name="Matt Carlson" userId="0e792f37f00095d9" providerId="LiveId" clId="{643B5602-5400-41AD-874D-34A48C52CF9A}" dt="2018-07-27T07:16:37.895" v="47" actId="14100"/>
          <ac:cxnSpMkLst>
            <pc:docMk/>
            <pc:sldMk cId="0" sldId="274"/>
            <ac:cxnSpMk id="182" creationId="{46F41553-824B-4B58-B75A-EE8EC1D8B7C6}"/>
          </ac:cxnSpMkLst>
        </pc:cxnChg>
      </pc:sldChg>
      <pc:sldChg chg="del">
        <pc:chgData name="Matt Carlson" userId="0e792f37f00095d9" providerId="LiveId" clId="{643B5602-5400-41AD-874D-34A48C52CF9A}" dt="2018-07-27T07:36:36.761" v="148" actId="2696"/>
        <pc:sldMkLst>
          <pc:docMk/>
          <pc:sldMk cId="0" sldId="275"/>
        </pc:sldMkLst>
      </pc:sldChg>
      <pc:sldChg chg="del">
        <pc:chgData name="Matt Carlson" userId="0e792f37f00095d9" providerId="LiveId" clId="{643B5602-5400-41AD-874D-34A48C52CF9A}" dt="2018-07-27T07:36:36.741" v="147" actId="2696"/>
        <pc:sldMkLst>
          <pc:docMk/>
          <pc:sldMk cId="0" sldId="276"/>
        </pc:sldMkLst>
      </pc:sldChg>
      <pc:sldChg chg="addSp delSp modSp del">
        <pc:chgData name="Matt Carlson" userId="0e792f37f00095d9" providerId="LiveId" clId="{643B5602-5400-41AD-874D-34A48C52CF9A}" dt="2018-07-27T07:36:36.681" v="146" actId="2696"/>
        <pc:sldMkLst>
          <pc:docMk/>
          <pc:sldMk cId="0" sldId="279"/>
        </pc:sldMkLst>
        <pc:grpChg chg="add del mod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8" creationId="{A36DFD22-2B73-4540-A3B8-90175FA3FDE0}"/>
          </ac:grpSpMkLst>
        </pc:grpChg>
        <pc:grpChg chg="mod topLvl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9" creationId="{9318B49D-E55A-424E-BEC4-AF4F4D60FDAB}"/>
          </ac:grpSpMkLst>
        </pc:grpChg>
        <pc:grpChg chg="mod topLvl">
          <ac:chgData name="Matt Carlson" userId="0e792f37f00095d9" providerId="LiveId" clId="{643B5602-5400-41AD-874D-34A48C52CF9A}" dt="2018-07-27T07:17:08.867" v="51" actId="1076"/>
          <ac:grpSpMkLst>
            <pc:docMk/>
            <pc:sldMk cId="0" sldId="279"/>
            <ac:grpSpMk id="980" creationId="{3129C82E-9872-4973-BFD8-EFB91A6F37A3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3" creationId="{112CA965-8F50-4112-A34A-3E5BE54BEBCC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4" creationId="{821FC029-F513-42A6-AB04-F3049F5F72D9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9" creationId="{358A8DA8-0268-4D14-BD06-23E34B9BBF60}"/>
          </ac:grpSpMkLst>
        </pc:grpChg>
      </pc:sldChg>
      <pc:sldChg chg="del">
        <pc:chgData name="Matt Carlson" userId="0e792f37f00095d9" providerId="LiveId" clId="{643B5602-5400-41AD-874D-34A48C52CF9A}" dt="2018-07-27T07:36:36.785" v="149" actId="2696"/>
        <pc:sldMkLst>
          <pc:docMk/>
          <pc:sldMk cId="0" sldId="280"/>
        </pc:sldMkLst>
      </pc:sldChg>
      <pc:sldChg chg="del">
        <pc:chgData name="Matt Carlson" userId="0e792f37f00095d9" providerId="LiveId" clId="{643B5602-5400-41AD-874D-34A48C52CF9A}" dt="2018-07-27T07:36:36.823" v="15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29">
            <a:extLst>
              <a:ext uri="{FF2B5EF4-FFF2-40B4-BE49-F238E27FC236}">
                <a16:creationId xmlns:a16="http://schemas.microsoft.com/office/drawing/2014/main" id="{6760EB2C-C6B0-4788-A2F6-B950E991515B}"/>
              </a:ext>
            </a:extLst>
          </p:cNvPr>
          <p:cNvGrpSpPr>
            <a:grpSpLocks/>
          </p:cNvGrpSpPr>
          <p:nvPr/>
        </p:nvGrpSpPr>
        <p:grpSpPr bwMode="auto">
          <a:xfrm>
            <a:off x="4981473" y="3505200"/>
            <a:ext cx="287338" cy="790575"/>
            <a:chOff x="528" y="240"/>
            <a:chExt cx="181" cy="498"/>
          </a:xfrm>
        </p:grpSpPr>
        <p:sp>
          <p:nvSpPr>
            <p:cNvPr id="397" name="Line 30">
              <a:extLst>
                <a:ext uri="{FF2B5EF4-FFF2-40B4-BE49-F238E27FC236}">
                  <a16:creationId xmlns:a16="http://schemas.microsoft.com/office/drawing/2014/main" id="{B903A3E6-0565-418D-AF45-CB251FFC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Line 31">
              <a:extLst>
                <a:ext uri="{FF2B5EF4-FFF2-40B4-BE49-F238E27FC236}">
                  <a16:creationId xmlns:a16="http://schemas.microsoft.com/office/drawing/2014/main" id="{B019743A-169A-4869-936A-BF84C77AF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Freeform 32">
              <a:extLst>
                <a:ext uri="{FF2B5EF4-FFF2-40B4-BE49-F238E27FC236}">
                  <a16:creationId xmlns:a16="http://schemas.microsoft.com/office/drawing/2014/main" id="{D65E075A-48A4-4923-8414-2F14A34E7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" name="Group 29">
            <a:extLst>
              <a:ext uri="{FF2B5EF4-FFF2-40B4-BE49-F238E27FC236}">
                <a16:creationId xmlns:a16="http://schemas.microsoft.com/office/drawing/2014/main" id="{95D3D236-984C-4ACC-B3DC-F0204EF91679}"/>
              </a:ext>
            </a:extLst>
          </p:cNvPr>
          <p:cNvGrpSpPr>
            <a:grpSpLocks/>
          </p:cNvGrpSpPr>
          <p:nvPr/>
        </p:nvGrpSpPr>
        <p:grpSpPr bwMode="auto">
          <a:xfrm>
            <a:off x="5309369" y="3496863"/>
            <a:ext cx="287338" cy="790575"/>
            <a:chOff x="528" y="240"/>
            <a:chExt cx="181" cy="498"/>
          </a:xfrm>
        </p:grpSpPr>
        <p:sp>
          <p:nvSpPr>
            <p:cNvPr id="401" name="Line 30">
              <a:extLst>
                <a:ext uri="{FF2B5EF4-FFF2-40B4-BE49-F238E27FC236}">
                  <a16:creationId xmlns:a16="http://schemas.microsoft.com/office/drawing/2014/main" id="{EC0F71DA-DDEC-4B12-8F16-AF856DCBF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31">
              <a:extLst>
                <a:ext uri="{FF2B5EF4-FFF2-40B4-BE49-F238E27FC236}">
                  <a16:creationId xmlns:a16="http://schemas.microsoft.com/office/drawing/2014/main" id="{7B594056-824E-41C7-8049-3275781C5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Freeform 32">
              <a:extLst>
                <a:ext uri="{FF2B5EF4-FFF2-40B4-BE49-F238E27FC236}">
                  <a16:creationId xmlns:a16="http://schemas.microsoft.com/office/drawing/2014/main" id="{9C34D021-14EC-450B-9DC2-49AA69EE7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12033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Northwest Men’s Health Defense Classic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Creative Deficit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marks. Gun loaded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6DCDB33D-95A7-4664-9B82-769C4536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3BF77770-E0A3-48E0-A0F8-1CCB1208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19BC5A2-FF77-4E90-B31C-DFE8D9E2FA39}"/>
              </a:ext>
            </a:extLst>
          </p:cNvPr>
          <p:cNvGrpSpPr/>
          <p:nvPr/>
        </p:nvGrpSpPr>
        <p:grpSpPr>
          <a:xfrm>
            <a:off x="1292879" y="5612499"/>
            <a:ext cx="762000" cy="685800"/>
            <a:chOff x="1020142" y="4544976"/>
            <a:chExt cx="762000" cy="68580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F3EC447-EA33-4C4A-B1D6-FE63A0DA8722}"/>
                </a:ext>
              </a:extLst>
            </p:cNvPr>
            <p:cNvSpPr/>
            <p:nvPr/>
          </p:nvSpPr>
          <p:spPr>
            <a:xfrm>
              <a:off x="1020142" y="4544976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8547495-5134-4C81-BF26-32A7B9A529C8}"/>
                </a:ext>
              </a:extLst>
            </p:cNvPr>
            <p:cNvSpPr/>
            <p:nvPr/>
          </p:nvSpPr>
          <p:spPr>
            <a:xfrm>
              <a:off x="1096342" y="4573602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514BC95-DA7C-4839-86BA-D37FA075C1E0}"/>
              </a:ext>
            </a:extLst>
          </p:cNvPr>
          <p:cNvGrpSpPr/>
          <p:nvPr/>
        </p:nvGrpSpPr>
        <p:grpSpPr>
          <a:xfrm>
            <a:off x="4679725" y="5261979"/>
            <a:ext cx="762000" cy="685800"/>
            <a:chOff x="4406988" y="4194456"/>
            <a:chExt cx="762000" cy="68580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BC2BC09-8BDA-4F88-87A2-0BA2ABAAEC6E}"/>
                </a:ext>
              </a:extLst>
            </p:cNvPr>
            <p:cNvSpPr/>
            <p:nvPr/>
          </p:nvSpPr>
          <p:spPr>
            <a:xfrm>
              <a:off x="4406988" y="4194456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70B20AD-BB38-464A-A23F-69FF2C762FB3}"/>
                </a:ext>
              </a:extLst>
            </p:cNvPr>
            <p:cNvSpPr/>
            <p:nvPr/>
          </p:nvSpPr>
          <p:spPr>
            <a:xfrm>
              <a:off x="4483188" y="4223082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E51A5B-7180-4A80-8CB2-ADBC484D980E}"/>
              </a:ext>
            </a:extLst>
          </p:cNvPr>
          <p:cNvGrpSpPr/>
          <p:nvPr/>
        </p:nvGrpSpPr>
        <p:grpSpPr>
          <a:xfrm>
            <a:off x="5867400" y="8158080"/>
            <a:ext cx="762000" cy="685800"/>
            <a:chOff x="5594663" y="7090557"/>
            <a:chExt cx="762000" cy="6858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7E8FB18-891D-4748-964E-197E41A3B132}"/>
                </a:ext>
              </a:extLst>
            </p:cNvPr>
            <p:cNvSpPr/>
            <p:nvPr/>
          </p:nvSpPr>
          <p:spPr>
            <a:xfrm>
              <a:off x="5594663" y="7090557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118EB42-55D1-4C6A-B0FA-BC6E4A1CAABC}"/>
                </a:ext>
              </a:extLst>
            </p:cNvPr>
            <p:cNvSpPr/>
            <p:nvPr/>
          </p:nvSpPr>
          <p:spPr>
            <a:xfrm>
              <a:off x="5670863" y="7126803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13" name="Freeform 55">
            <a:extLst>
              <a:ext uri="{FF2B5EF4-FFF2-40B4-BE49-F238E27FC236}">
                <a16:creationId xmlns:a16="http://schemas.microsoft.com/office/drawing/2014/main" id="{2C78FA24-32DE-4FBC-9763-FFF26EDA9049}"/>
              </a:ext>
            </a:extLst>
          </p:cNvPr>
          <p:cNvSpPr>
            <a:spLocks/>
          </p:cNvSpPr>
          <p:nvPr/>
        </p:nvSpPr>
        <p:spPr bwMode="auto">
          <a:xfrm flipH="1">
            <a:off x="2537723" y="3802746"/>
            <a:ext cx="243170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5" name="Group 278">
            <a:extLst>
              <a:ext uri="{FF2B5EF4-FFF2-40B4-BE49-F238E27FC236}">
                <a16:creationId xmlns:a16="http://schemas.microsoft.com/office/drawing/2014/main" id="{D1A72698-9028-450E-B30E-E078B6787D04}"/>
              </a:ext>
            </a:extLst>
          </p:cNvPr>
          <p:cNvGrpSpPr>
            <a:grpSpLocks/>
          </p:cNvGrpSpPr>
          <p:nvPr/>
        </p:nvGrpSpPr>
        <p:grpSpPr bwMode="auto">
          <a:xfrm>
            <a:off x="4195073" y="3533614"/>
            <a:ext cx="287338" cy="787400"/>
            <a:chOff x="2208" y="240"/>
            <a:chExt cx="181" cy="496"/>
          </a:xfrm>
        </p:grpSpPr>
        <p:sp>
          <p:nvSpPr>
            <p:cNvPr id="336" name="Line 279">
              <a:extLst>
                <a:ext uri="{FF2B5EF4-FFF2-40B4-BE49-F238E27FC236}">
                  <a16:creationId xmlns:a16="http://schemas.microsoft.com/office/drawing/2014/main" id="{767A0D78-2368-4CA1-A8D3-2855D157C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280">
              <a:extLst>
                <a:ext uri="{FF2B5EF4-FFF2-40B4-BE49-F238E27FC236}">
                  <a16:creationId xmlns:a16="http://schemas.microsoft.com/office/drawing/2014/main" id="{6B7D5E5D-192F-4F82-B715-A7BE9F47B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Freeform 281">
              <a:extLst>
                <a:ext uri="{FF2B5EF4-FFF2-40B4-BE49-F238E27FC236}">
                  <a16:creationId xmlns:a16="http://schemas.microsoft.com/office/drawing/2014/main" id="{81942A60-3F90-46DF-B95C-140F542F3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282">
              <a:extLst>
                <a:ext uri="{FF2B5EF4-FFF2-40B4-BE49-F238E27FC236}">
                  <a16:creationId xmlns:a16="http://schemas.microsoft.com/office/drawing/2014/main" id="{7D982A76-0A71-4F5F-88C5-A046BF91FF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0 h 264"/>
                <a:gd name="T4" fmla="*/ 21 w 56"/>
                <a:gd name="T5" fmla="*/ 220 h 264"/>
                <a:gd name="T6" fmla="*/ 56 w 56"/>
                <a:gd name="T7" fmla="*/ 17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0" name="Group 283">
            <a:extLst>
              <a:ext uri="{FF2B5EF4-FFF2-40B4-BE49-F238E27FC236}">
                <a16:creationId xmlns:a16="http://schemas.microsoft.com/office/drawing/2014/main" id="{2247F398-A858-46FF-A5B5-3F902AD9F9C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80823" y="3528556"/>
            <a:ext cx="287338" cy="787400"/>
            <a:chOff x="2208" y="240"/>
            <a:chExt cx="181" cy="496"/>
          </a:xfrm>
        </p:grpSpPr>
        <p:sp>
          <p:nvSpPr>
            <p:cNvPr id="341" name="Line 284">
              <a:extLst>
                <a:ext uri="{FF2B5EF4-FFF2-40B4-BE49-F238E27FC236}">
                  <a16:creationId xmlns:a16="http://schemas.microsoft.com/office/drawing/2014/main" id="{169B5645-7D8A-4CA5-B4ED-01BC558B4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285">
              <a:extLst>
                <a:ext uri="{FF2B5EF4-FFF2-40B4-BE49-F238E27FC236}">
                  <a16:creationId xmlns:a16="http://schemas.microsoft.com/office/drawing/2014/main" id="{A7971E81-80D3-46B3-ABF6-FA03EFD76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Freeform 286">
              <a:extLst>
                <a:ext uri="{FF2B5EF4-FFF2-40B4-BE49-F238E27FC236}">
                  <a16:creationId xmlns:a16="http://schemas.microsoft.com/office/drawing/2014/main" id="{AACB1E7B-9D85-4D27-B0EB-82162F55E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287">
              <a:extLst>
                <a:ext uri="{FF2B5EF4-FFF2-40B4-BE49-F238E27FC236}">
                  <a16:creationId xmlns:a16="http://schemas.microsoft.com/office/drawing/2014/main" id="{0D6679D4-0ADA-4717-BA25-6E588AD78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0 h 264"/>
                <a:gd name="T4" fmla="*/ 21 w 56"/>
                <a:gd name="T5" fmla="*/ 220 h 264"/>
                <a:gd name="T6" fmla="*/ 56 w 56"/>
                <a:gd name="T7" fmla="*/ 17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5" name="Freeform 55">
            <a:extLst>
              <a:ext uri="{FF2B5EF4-FFF2-40B4-BE49-F238E27FC236}">
                <a16:creationId xmlns:a16="http://schemas.microsoft.com/office/drawing/2014/main" id="{DE4F9D22-122B-48B0-B1DD-A9FFFDF02D0D}"/>
              </a:ext>
            </a:extLst>
          </p:cNvPr>
          <p:cNvSpPr>
            <a:spLocks/>
          </p:cNvSpPr>
          <p:nvPr/>
        </p:nvSpPr>
        <p:spPr bwMode="auto">
          <a:xfrm>
            <a:off x="3846659" y="3728018"/>
            <a:ext cx="239403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32CF8-08B9-459A-8919-0B48EDAA776C}"/>
              </a:ext>
            </a:extLst>
          </p:cNvPr>
          <p:cNvGrpSpPr/>
          <p:nvPr/>
        </p:nvGrpSpPr>
        <p:grpSpPr>
          <a:xfrm>
            <a:off x="3183490" y="3539221"/>
            <a:ext cx="290513" cy="790575"/>
            <a:chOff x="3183490" y="3260722"/>
            <a:chExt cx="290513" cy="790575"/>
          </a:xfrm>
        </p:grpSpPr>
        <p:grpSp>
          <p:nvGrpSpPr>
            <p:cNvPr id="317" name="Group 29">
              <a:extLst>
                <a:ext uri="{FF2B5EF4-FFF2-40B4-BE49-F238E27FC236}">
                  <a16:creationId xmlns:a16="http://schemas.microsoft.com/office/drawing/2014/main" id="{8A2857AE-B54C-46AE-990B-FBC2B1EDB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490" y="3260722"/>
              <a:ext cx="287338" cy="790575"/>
              <a:chOff x="528" y="240"/>
              <a:chExt cx="181" cy="498"/>
            </a:xfrm>
          </p:grpSpPr>
          <p:sp>
            <p:nvSpPr>
              <p:cNvPr id="318" name="Line 30">
                <a:extLst>
                  <a:ext uri="{FF2B5EF4-FFF2-40B4-BE49-F238E27FC236}">
                    <a16:creationId xmlns:a16="http://schemas.microsoft.com/office/drawing/2014/main" id="{9779BE96-EE58-4F54-B8A0-7DFBBA4D1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EFC2AA43-4FCD-4F82-8C5A-E24641DBE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Freeform 32">
                <a:extLst>
                  <a:ext uri="{FF2B5EF4-FFF2-40B4-BE49-F238E27FC236}">
                    <a16:creationId xmlns:a16="http://schemas.microsoft.com/office/drawing/2014/main" id="{ED635C6B-8FB1-4206-A647-94EF26A80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" name="Freeform 36">
              <a:extLst>
                <a:ext uri="{FF2B5EF4-FFF2-40B4-BE49-F238E27FC236}">
                  <a16:creationId xmlns:a16="http://schemas.microsoft.com/office/drawing/2014/main" id="{53FB0608-282E-479B-BAFE-574FE508E0B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83490" y="3492236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E0D5164-C2D7-457F-9DA0-43032BD707E8}"/>
              </a:ext>
            </a:extLst>
          </p:cNvPr>
          <p:cNvGrpSpPr/>
          <p:nvPr/>
        </p:nvGrpSpPr>
        <p:grpSpPr>
          <a:xfrm>
            <a:off x="2825444" y="3590860"/>
            <a:ext cx="290513" cy="790575"/>
            <a:chOff x="3183490" y="3260722"/>
            <a:chExt cx="290513" cy="790575"/>
          </a:xfrm>
        </p:grpSpPr>
        <p:grpSp>
          <p:nvGrpSpPr>
            <p:cNvPr id="350" name="Group 29">
              <a:extLst>
                <a:ext uri="{FF2B5EF4-FFF2-40B4-BE49-F238E27FC236}">
                  <a16:creationId xmlns:a16="http://schemas.microsoft.com/office/drawing/2014/main" id="{0F5EAE86-2593-4073-98EA-CF04F5C83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490" y="3260722"/>
              <a:ext cx="287338" cy="790575"/>
              <a:chOff x="528" y="240"/>
              <a:chExt cx="181" cy="498"/>
            </a:xfrm>
          </p:grpSpPr>
          <p:sp>
            <p:nvSpPr>
              <p:cNvPr id="352" name="Line 30">
                <a:extLst>
                  <a:ext uri="{FF2B5EF4-FFF2-40B4-BE49-F238E27FC236}">
                    <a16:creationId xmlns:a16="http://schemas.microsoft.com/office/drawing/2014/main" id="{5F471352-B04E-43C5-A5ED-EF6BC0968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" name="Line 31">
                <a:extLst>
                  <a:ext uri="{FF2B5EF4-FFF2-40B4-BE49-F238E27FC236}">
                    <a16:creationId xmlns:a16="http://schemas.microsoft.com/office/drawing/2014/main" id="{4507C299-1C64-43CD-9341-CCB97EC14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" name="Freeform 32">
                <a:extLst>
                  <a:ext uri="{FF2B5EF4-FFF2-40B4-BE49-F238E27FC236}">
                    <a16:creationId xmlns:a16="http://schemas.microsoft.com/office/drawing/2014/main" id="{B91D771C-C607-4FF4-838B-BB6D3F86F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" name="Freeform 36">
              <a:extLst>
                <a:ext uri="{FF2B5EF4-FFF2-40B4-BE49-F238E27FC236}">
                  <a16:creationId xmlns:a16="http://schemas.microsoft.com/office/drawing/2014/main" id="{F8667F6E-207E-479A-A831-BEBBB50096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83490" y="3492236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6DF27ECF-568A-4E43-B83B-636923108517}"/>
              </a:ext>
            </a:extLst>
          </p:cNvPr>
          <p:cNvGrpSpPr/>
          <p:nvPr/>
        </p:nvGrpSpPr>
        <p:grpSpPr>
          <a:xfrm>
            <a:off x="3535204" y="3584510"/>
            <a:ext cx="290513" cy="790575"/>
            <a:chOff x="3183490" y="3260722"/>
            <a:chExt cx="290513" cy="790575"/>
          </a:xfrm>
        </p:grpSpPr>
        <p:grpSp>
          <p:nvGrpSpPr>
            <p:cNvPr id="356" name="Group 29">
              <a:extLst>
                <a:ext uri="{FF2B5EF4-FFF2-40B4-BE49-F238E27FC236}">
                  <a16:creationId xmlns:a16="http://schemas.microsoft.com/office/drawing/2014/main" id="{32498862-F960-41A9-802F-40F0A650F1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490" y="3260722"/>
              <a:ext cx="287338" cy="790575"/>
              <a:chOff x="528" y="240"/>
              <a:chExt cx="181" cy="498"/>
            </a:xfrm>
          </p:grpSpPr>
          <p:sp>
            <p:nvSpPr>
              <p:cNvPr id="358" name="Line 30">
                <a:extLst>
                  <a:ext uri="{FF2B5EF4-FFF2-40B4-BE49-F238E27FC236}">
                    <a16:creationId xmlns:a16="http://schemas.microsoft.com/office/drawing/2014/main" id="{2C968EF9-50BD-4BD4-A9F7-E951AF052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" name="Line 31">
                <a:extLst>
                  <a:ext uri="{FF2B5EF4-FFF2-40B4-BE49-F238E27FC236}">
                    <a16:creationId xmlns:a16="http://schemas.microsoft.com/office/drawing/2014/main" id="{16DB304C-3B62-40FA-8D88-DF5B5041C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Freeform 32">
                <a:extLst>
                  <a:ext uri="{FF2B5EF4-FFF2-40B4-BE49-F238E27FC236}">
                    <a16:creationId xmlns:a16="http://schemas.microsoft.com/office/drawing/2014/main" id="{67BC044B-90D4-4FD1-B3AF-625FB3934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" name="Freeform 36">
              <a:extLst>
                <a:ext uri="{FF2B5EF4-FFF2-40B4-BE49-F238E27FC236}">
                  <a16:creationId xmlns:a16="http://schemas.microsoft.com/office/drawing/2014/main" id="{FE6FCFCF-F83B-4140-8D24-0D9AD305BE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83490" y="3492236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" name="Freeform 55">
            <a:extLst>
              <a:ext uri="{FF2B5EF4-FFF2-40B4-BE49-F238E27FC236}">
                <a16:creationId xmlns:a16="http://schemas.microsoft.com/office/drawing/2014/main" id="{D1B200AC-56B2-4FCE-B8CC-352D043B93E2}"/>
              </a:ext>
            </a:extLst>
          </p:cNvPr>
          <p:cNvSpPr>
            <a:spLocks/>
          </p:cNvSpPr>
          <p:nvPr/>
        </p:nvSpPr>
        <p:spPr bwMode="auto">
          <a:xfrm flipH="1">
            <a:off x="2065992" y="4750566"/>
            <a:ext cx="403274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55">
            <a:extLst>
              <a:ext uri="{FF2B5EF4-FFF2-40B4-BE49-F238E27FC236}">
                <a16:creationId xmlns:a16="http://schemas.microsoft.com/office/drawing/2014/main" id="{5947C23C-B2C8-4BED-ADFA-A3922BBC7E71}"/>
              </a:ext>
            </a:extLst>
          </p:cNvPr>
          <p:cNvSpPr>
            <a:spLocks/>
          </p:cNvSpPr>
          <p:nvPr/>
        </p:nvSpPr>
        <p:spPr bwMode="auto">
          <a:xfrm>
            <a:off x="4151704" y="4675687"/>
            <a:ext cx="239403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1" name="Group 29">
            <a:extLst>
              <a:ext uri="{FF2B5EF4-FFF2-40B4-BE49-F238E27FC236}">
                <a16:creationId xmlns:a16="http://schemas.microsoft.com/office/drawing/2014/main" id="{CB1FF90B-0B48-4DBD-AFAA-FE7B2BA280CC}"/>
              </a:ext>
            </a:extLst>
          </p:cNvPr>
          <p:cNvGrpSpPr>
            <a:grpSpLocks/>
          </p:cNvGrpSpPr>
          <p:nvPr/>
        </p:nvGrpSpPr>
        <p:grpSpPr bwMode="auto">
          <a:xfrm>
            <a:off x="1854555" y="3926227"/>
            <a:ext cx="287338" cy="790575"/>
            <a:chOff x="528" y="240"/>
            <a:chExt cx="181" cy="498"/>
          </a:xfrm>
        </p:grpSpPr>
        <p:sp>
          <p:nvSpPr>
            <p:cNvPr id="372" name="Line 30">
              <a:extLst>
                <a:ext uri="{FF2B5EF4-FFF2-40B4-BE49-F238E27FC236}">
                  <a16:creationId xmlns:a16="http://schemas.microsoft.com/office/drawing/2014/main" id="{6C53964B-D6A2-4060-B8CF-D5A36E02A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Line 31">
              <a:extLst>
                <a:ext uri="{FF2B5EF4-FFF2-40B4-BE49-F238E27FC236}">
                  <a16:creationId xmlns:a16="http://schemas.microsoft.com/office/drawing/2014/main" id="{8818B466-D236-44BA-A159-A81CB6BEA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24CD346A-56A3-4991-8024-487F74437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" name="Group 29">
            <a:extLst>
              <a:ext uri="{FF2B5EF4-FFF2-40B4-BE49-F238E27FC236}">
                <a16:creationId xmlns:a16="http://schemas.microsoft.com/office/drawing/2014/main" id="{299E7A17-232F-453C-B11B-773C104C1422}"/>
              </a:ext>
            </a:extLst>
          </p:cNvPr>
          <p:cNvGrpSpPr>
            <a:grpSpLocks/>
          </p:cNvGrpSpPr>
          <p:nvPr/>
        </p:nvGrpSpPr>
        <p:grpSpPr bwMode="auto">
          <a:xfrm>
            <a:off x="2182451" y="3917890"/>
            <a:ext cx="287338" cy="790575"/>
            <a:chOff x="528" y="240"/>
            <a:chExt cx="181" cy="498"/>
          </a:xfrm>
        </p:grpSpPr>
        <p:sp>
          <p:nvSpPr>
            <p:cNvPr id="376" name="Line 30">
              <a:extLst>
                <a:ext uri="{FF2B5EF4-FFF2-40B4-BE49-F238E27FC236}">
                  <a16:creationId xmlns:a16="http://schemas.microsoft.com/office/drawing/2014/main" id="{7E7C7824-B994-44B2-9E1E-45D97C39F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31">
              <a:extLst>
                <a:ext uri="{FF2B5EF4-FFF2-40B4-BE49-F238E27FC236}">
                  <a16:creationId xmlns:a16="http://schemas.microsoft.com/office/drawing/2014/main" id="{D90DA34B-9F4A-4110-9F80-F9D6EE104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35E557E0-1A1E-4811-AF5A-31CE11039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" name="Group 29">
            <a:extLst>
              <a:ext uri="{FF2B5EF4-FFF2-40B4-BE49-F238E27FC236}">
                <a16:creationId xmlns:a16="http://schemas.microsoft.com/office/drawing/2014/main" id="{9DC0AA3A-EB53-4525-B3C3-610108DF301C}"/>
              </a:ext>
            </a:extLst>
          </p:cNvPr>
          <p:cNvGrpSpPr>
            <a:grpSpLocks/>
          </p:cNvGrpSpPr>
          <p:nvPr/>
        </p:nvGrpSpPr>
        <p:grpSpPr bwMode="auto">
          <a:xfrm>
            <a:off x="637329" y="4966910"/>
            <a:ext cx="287338" cy="790575"/>
            <a:chOff x="528" y="240"/>
            <a:chExt cx="181" cy="498"/>
          </a:xfrm>
        </p:grpSpPr>
        <p:sp>
          <p:nvSpPr>
            <p:cNvPr id="380" name="Line 30">
              <a:extLst>
                <a:ext uri="{FF2B5EF4-FFF2-40B4-BE49-F238E27FC236}">
                  <a16:creationId xmlns:a16="http://schemas.microsoft.com/office/drawing/2014/main" id="{587924A0-3AF7-4BF9-B157-7A0D30017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31">
              <a:extLst>
                <a:ext uri="{FF2B5EF4-FFF2-40B4-BE49-F238E27FC236}">
                  <a16:creationId xmlns:a16="http://schemas.microsoft.com/office/drawing/2014/main" id="{0FD9EE3C-5A2B-4962-98B5-9A82A1DE4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Freeform 32">
              <a:extLst>
                <a:ext uri="{FF2B5EF4-FFF2-40B4-BE49-F238E27FC236}">
                  <a16:creationId xmlns:a16="http://schemas.microsoft.com/office/drawing/2014/main" id="{72389A5A-9ABC-4F53-B45D-B501FE6EB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" name="Group 29">
            <a:extLst>
              <a:ext uri="{FF2B5EF4-FFF2-40B4-BE49-F238E27FC236}">
                <a16:creationId xmlns:a16="http://schemas.microsoft.com/office/drawing/2014/main" id="{F21749AB-FCD8-4D67-9FA3-9FCE439CB2D4}"/>
              </a:ext>
            </a:extLst>
          </p:cNvPr>
          <p:cNvGrpSpPr>
            <a:grpSpLocks/>
          </p:cNvGrpSpPr>
          <p:nvPr/>
        </p:nvGrpSpPr>
        <p:grpSpPr bwMode="auto">
          <a:xfrm>
            <a:off x="965225" y="4958573"/>
            <a:ext cx="287338" cy="790575"/>
            <a:chOff x="528" y="240"/>
            <a:chExt cx="181" cy="498"/>
          </a:xfrm>
        </p:grpSpPr>
        <p:sp>
          <p:nvSpPr>
            <p:cNvPr id="384" name="Line 30">
              <a:extLst>
                <a:ext uri="{FF2B5EF4-FFF2-40B4-BE49-F238E27FC236}">
                  <a16:creationId xmlns:a16="http://schemas.microsoft.com/office/drawing/2014/main" id="{4BB90E2D-0741-4174-B372-E4F3C3570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Line 31">
              <a:extLst>
                <a:ext uri="{FF2B5EF4-FFF2-40B4-BE49-F238E27FC236}">
                  <a16:creationId xmlns:a16="http://schemas.microsoft.com/office/drawing/2014/main" id="{7662AF41-6A60-4DBB-8E9A-DCEEAC43E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Freeform 32">
              <a:extLst>
                <a:ext uri="{FF2B5EF4-FFF2-40B4-BE49-F238E27FC236}">
                  <a16:creationId xmlns:a16="http://schemas.microsoft.com/office/drawing/2014/main" id="{A53C8DEE-4E40-4E7C-BC60-CBFD145B2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C8FA945E-8D7E-43B1-909E-011F558A7B7E}"/>
              </a:ext>
            </a:extLst>
          </p:cNvPr>
          <p:cNvCxnSpPr>
            <a:cxnSpLocks/>
          </p:cNvCxnSpPr>
          <p:nvPr/>
        </p:nvCxnSpPr>
        <p:spPr>
          <a:xfrm flipV="1">
            <a:off x="2469266" y="5156195"/>
            <a:ext cx="68457" cy="3801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0D72796-D24B-4FCE-9AFA-5BAB76F37993}"/>
              </a:ext>
            </a:extLst>
          </p:cNvPr>
          <p:cNvCxnSpPr>
            <a:cxnSpLocks/>
          </p:cNvCxnSpPr>
          <p:nvPr/>
        </p:nvCxnSpPr>
        <p:spPr>
          <a:xfrm flipH="1" flipV="1">
            <a:off x="4086062" y="5097298"/>
            <a:ext cx="65642" cy="3883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319707F-8D57-4B88-84F0-3BB68A71F517}"/>
              </a:ext>
            </a:extLst>
          </p:cNvPr>
          <p:cNvCxnSpPr>
            <a:cxnSpLocks/>
          </p:cNvCxnSpPr>
          <p:nvPr/>
        </p:nvCxnSpPr>
        <p:spPr>
          <a:xfrm flipH="1">
            <a:off x="4391107" y="5945925"/>
            <a:ext cx="292922" cy="1012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Freeform 55">
            <a:extLst>
              <a:ext uri="{FF2B5EF4-FFF2-40B4-BE49-F238E27FC236}">
                <a16:creationId xmlns:a16="http://schemas.microsoft.com/office/drawing/2014/main" id="{32FFBAC7-21C0-4C8F-9657-31778B7F8253}"/>
              </a:ext>
            </a:extLst>
          </p:cNvPr>
          <p:cNvSpPr>
            <a:spLocks/>
          </p:cNvSpPr>
          <p:nvPr/>
        </p:nvSpPr>
        <p:spPr bwMode="auto">
          <a:xfrm>
            <a:off x="4893591" y="3675631"/>
            <a:ext cx="239403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7AA1744-2E65-4B80-8DF6-0271AD2818E3}"/>
              </a:ext>
            </a:extLst>
          </p:cNvPr>
          <p:cNvCxnSpPr>
            <a:cxnSpLocks/>
          </p:cNvCxnSpPr>
          <p:nvPr/>
        </p:nvCxnSpPr>
        <p:spPr>
          <a:xfrm flipH="1" flipV="1">
            <a:off x="5441725" y="5955399"/>
            <a:ext cx="677032" cy="394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5442E4B-2514-49E2-82F6-189929751EC2}"/>
              </a:ext>
            </a:extLst>
          </p:cNvPr>
          <p:cNvCxnSpPr>
            <a:cxnSpLocks/>
          </p:cNvCxnSpPr>
          <p:nvPr/>
        </p:nvCxnSpPr>
        <p:spPr>
          <a:xfrm flipH="1">
            <a:off x="1270654" y="6303121"/>
            <a:ext cx="224016" cy="668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377ACA8F-61C9-48DB-B623-97BD817FD6CF}"/>
              </a:ext>
            </a:extLst>
          </p:cNvPr>
          <p:cNvCxnSpPr>
            <a:cxnSpLocks/>
          </p:cNvCxnSpPr>
          <p:nvPr/>
        </p:nvCxnSpPr>
        <p:spPr>
          <a:xfrm flipH="1">
            <a:off x="1270654" y="6854590"/>
            <a:ext cx="4864814" cy="1163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99283BCB-9A4E-4D81-8C39-ED1F7A21972C}"/>
              </a:ext>
            </a:extLst>
          </p:cNvPr>
          <p:cNvCxnSpPr>
            <a:cxnSpLocks/>
          </p:cNvCxnSpPr>
          <p:nvPr/>
        </p:nvCxnSpPr>
        <p:spPr>
          <a:xfrm>
            <a:off x="6108024" y="5994884"/>
            <a:ext cx="10733" cy="8591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9A345CBB-4B90-4393-8878-D4528786C7A1}"/>
              </a:ext>
            </a:extLst>
          </p:cNvPr>
          <p:cNvCxnSpPr>
            <a:cxnSpLocks/>
          </p:cNvCxnSpPr>
          <p:nvPr/>
        </p:nvCxnSpPr>
        <p:spPr>
          <a:xfrm flipH="1">
            <a:off x="2754736" y="4621899"/>
            <a:ext cx="1150059" cy="343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TextBox 13">
            <a:extLst>
              <a:ext uri="{FF2B5EF4-FFF2-40B4-BE49-F238E27FC236}">
                <a16:creationId xmlns:a16="http://schemas.microsoft.com/office/drawing/2014/main" id="{C4866F43-95A0-485F-B2B9-734EE330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869" y="446918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406" name="Group 29">
            <a:extLst>
              <a:ext uri="{FF2B5EF4-FFF2-40B4-BE49-F238E27FC236}">
                <a16:creationId xmlns:a16="http://schemas.microsoft.com/office/drawing/2014/main" id="{B384C9AA-C2AB-4801-8B3C-63681D6D7725}"/>
              </a:ext>
            </a:extLst>
          </p:cNvPr>
          <p:cNvGrpSpPr>
            <a:grpSpLocks/>
          </p:cNvGrpSpPr>
          <p:nvPr/>
        </p:nvGrpSpPr>
        <p:grpSpPr bwMode="auto">
          <a:xfrm>
            <a:off x="6009404" y="3477625"/>
            <a:ext cx="287338" cy="790575"/>
            <a:chOff x="528" y="240"/>
            <a:chExt cx="181" cy="498"/>
          </a:xfrm>
        </p:grpSpPr>
        <p:sp>
          <p:nvSpPr>
            <p:cNvPr id="407" name="Line 30">
              <a:extLst>
                <a:ext uri="{FF2B5EF4-FFF2-40B4-BE49-F238E27FC236}">
                  <a16:creationId xmlns:a16="http://schemas.microsoft.com/office/drawing/2014/main" id="{4519DC00-4826-437F-9CCE-7313A3528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31">
              <a:extLst>
                <a:ext uri="{FF2B5EF4-FFF2-40B4-BE49-F238E27FC236}">
                  <a16:creationId xmlns:a16="http://schemas.microsoft.com/office/drawing/2014/main" id="{3AAB2766-B318-42FD-BFAB-4779164CF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Freeform 32">
              <a:extLst>
                <a:ext uri="{FF2B5EF4-FFF2-40B4-BE49-F238E27FC236}">
                  <a16:creationId xmlns:a16="http://schemas.microsoft.com/office/drawing/2014/main" id="{E576D911-AEE1-4180-9942-FC0F378C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" name="Group 29">
            <a:extLst>
              <a:ext uri="{FF2B5EF4-FFF2-40B4-BE49-F238E27FC236}">
                <a16:creationId xmlns:a16="http://schemas.microsoft.com/office/drawing/2014/main" id="{428F0EDA-794A-48FA-922F-5E452DD38515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3469288"/>
            <a:ext cx="287338" cy="790575"/>
            <a:chOff x="528" y="240"/>
            <a:chExt cx="181" cy="498"/>
          </a:xfrm>
        </p:grpSpPr>
        <p:sp>
          <p:nvSpPr>
            <p:cNvPr id="411" name="Line 30">
              <a:extLst>
                <a:ext uri="{FF2B5EF4-FFF2-40B4-BE49-F238E27FC236}">
                  <a16:creationId xmlns:a16="http://schemas.microsoft.com/office/drawing/2014/main" id="{2BAA0CBC-402E-46BD-82B7-AA2C68DF0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31">
              <a:extLst>
                <a:ext uri="{FF2B5EF4-FFF2-40B4-BE49-F238E27FC236}">
                  <a16:creationId xmlns:a16="http://schemas.microsoft.com/office/drawing/2014/main" id="{03D106D6-9239-4ADB-8856-200950849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Freeform 32">
              <a:extLst>
                <a:ext uri="{FF2B5EF4-FFF2-40B4-BE49-F238E27FC236}">
                  <a16:creationId xmlns:a16="http://schemas.microsoft.com/office/drawing/2014/main" id="{427137D6-48F9-4D0D-89A8-20E483B56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" name="Freeform 55">
            <a:extLst>
              <a:ext uri="{FF2B5EF4-FFF2-40B4-BE49-F238E27FC236}">
                <a16:creationId xmlns:a16="http://schemas.microsoft.com/office/drawing/2014/main" id="{D0A5F071-612C-4E08-9784-192220F33F37}"/>
              </a:ext>
            </a:extLst>
          </p:cNvPr>
          <p:cNvSpPr>
            <a:spLocks/>
          </p:cNvSpPr>
          <p:nvPr/>
        </p:nvSpPr>
        <p:spPr bwMode="auto">
          <a:xfrm>
            <a:off x="5836688" y="3569609"/>
            <a:ext cx="130516" cy="138050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2">
            <a:extLst>
              <a:ext uri="{FF2B5EF4-FFF2-40B4-BE49-F238E27FC236}">
                <a16:creationId xmlns:a16="http://schemas.microsoft.com/office/drawing/2014/main" id="{85D4B142-414C-44EE-B703-13E25FBB1C8E}"/>
              </a:ext>
            </a:extLst>
          </p:cNvPr>
          <p:cNvSpPr>
            <a:spLocks/>
          </p:cNvSpPr>
          <p:nvPr/>
        </p:nvSpPr>
        <p:spPr bwMode="auto">
          <a:xfrm rot="10800000">
            <a:off x="966649" y="5216067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2020-02-22T04:59:50Z</dcterms:modified>
  <cp:category>Shooting</cp:category>
</cp:coreProperties>
</file>