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5F499-209B-41A5-B992-814F8A1DAE63}" v="60" dt="2019-05-26T14:55:4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 varScale="1">
        <p:scale>
          <a:sx n="77" d="100"/>
          <a:sy n="77" d="100"/>
        </p:scale>
        <p:origin x="3042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354C8280-3915-4DFF-AB06-EBE740204D41}"/>
    <pc:docChg chg="undo custSel delSld modSld">
      <pc:chgData name="Matt Carlson" userId="0e792f37f00095d9" providerId="LiveId" clId="{354C8280-3915-4DFF-AB06-EBE740204D41}" dt="2019-04-28T07:59:04.479" v="417" actId="2696"/>
      <pc:docMkLst>
        <pc:docMk/>
      </pc:docMkLst>
      <pc:sldChg chg="addSp delSp modSp">
        <pc:chgData name="Matt Carlson" userId="0e792f37f00095d9" providerId="LiveId" clId="{354C8280-3915-4DFF-AB06-EBE740204D41}" dt="2019-04-28T07:52:12.221" v="412" actId="20577"/>
        <pc:sldMkLst>
          <pc:docMk/>
          <pc:sldMk cId="0" sldId="274"/>
        </pc:sldMkLst>
        <pc:spChg chg="add mod">
          <ac:chgData name="Matt Carlson" userId="0e792f37f00095d9" providerId="LiveId" clId="{354C8280-3915-4DFF-AB06-EBE740204D41}" dt="2019-04-28T07:32:30.450" v="81"/>
          <ac:spMkLst>
            <pc:docMk/>
            <pc:sldMk cId="0" sldId="274"/>
            <ac:spMk id="93" creationId="{94E944EB-6B33-44F6-96B7-2AF31093415F}"/>
          </ac:spMkLst>
        </pc:spChg>
        <pc:spChg chg="add mod">
          <ac:chgData name="Matt Carlson" userId="0e792f37f00095d9" providerId="LiveId" clId="{354C8280-3915-4DFF-AB06-EBE740204D41}" dt="2019-04-28T07:27:32.725" v="30"/>
          <ac:spMkLst>
            <pc:docMk/>
            <pc:sldMk cId="0" sldId="274"/>
            <ac:spMk id="118" creationId="{B6CCA4B7-A9DD-49D8-883C-C855078C596F}"/>
          </ac:spMkLst>
        </pc:spChg>
        <pc:spChg chg="add mod ord">
          <ac:chgData name="Matt Carlson" userId="0e792f37f00095d9" providerId="LiveId" clId="{354C8280-3915-4DFF-AB06-EBE740204D41}" dt="2019-04-28T07:26:18.710" v="25" actId="166"/>
          <ac:spMkLst>
            <pc:docMk/>
            <pc:sldMk cId="0" sldId="274"/>
            <ac:spMk id="119" creationId="{F8AD4A5A-9137-4613-9800-F74C13A274E6}"/>
          </ac:spMkLst>
        </pc:spChg>
        <pc:spChg chg="add mod">
          <ac:chgData name="Matt Carlson" userId="0e792f37f00095d9" providerId="LiveId" clId="{354C8280-3915-4DFF-AB06-EBE740204D41}" dt="2019-04-28T07:27:37.727" v="32" actId="1076"/>
          <ac:spMkLst>
            <pc:docMk/>
            <pc:sldMk cId="0" sldId="274"/>
            <ac:spMk id="130" creationId="{F70127B7-0351-466A-8062-A58094837A63}"/>
          </ac:spMkLst>
        </pc:spChg>
        <pc:spChg chg="mod">
          <ac:chgData name="Matt Carlson" userId="0e792f37f00095d9" providerId="LiveId" clId="{354C8280-3915-4DFF-AB06-EBE740204D41}" dt="2019-04-28T07:27:57.160" v="39" actId="1076"/>
          <ac:spMkLst>
            <pc:docMk/>
            <pc:sldMk cId="0" sldId="274"/>
            <ac:spMk id="133" creationId="{3AC59F0D-34FF-4939-8264-696C7513A20F}"/>
          </ac:spMkLst>
        </pc:spChg>
        <pc:spChg chg="del">
          <ac:chgData name="Matt Carlson" userId="0e792f37f00095d9" providerId="LiveId" clId="{354C8280-3915-4DFF-AB06-EBE740204D41}" dt="2019-04-28T07:27:53.043" v="36" actId="478"/>
          <ac:spMkLst>
            <pc:docMk/>
            <pc:sldMk cId="0" sldId="274"/>
            <ac:spMk id="134" creationId="{F3E2A1E9-7B51-47B4-AB76-FA8E6FA51E55}"/>
          </ac:spMkLst>
        </pc:spChg>
        <pc:spChg chg="add mod">
          <ac:chgData name="Matt Carlson" userId="0e792f37f00095d9" providerId="LiveId" clId="{354C8280-3915-4DFF-AB06-EBE740204D41}" dt="2019-04-28T07:30:18.936" v="59" actId="1076"/>
          <ac:spMkLst>
            <pc:docMk/>
            <pc:sldMk cId="0" sldId="274"/>
            <ac:spMk id="169" creationId="{22D3E718-906C-4FC3-8BE8-F752B3C43967}"/>
          </ac:spMkLst>
        </pc:spChg>
        <pc:spChg chg="add del mod">
          <ac:chgData name="Matt Carlson" userId="0e792f37f00095d9" providerId="LiveId" clId="{354C8280-3915-4DFF-AB06-EBE740204D41}" dt="2019-04-28T07:32:15.952" v="77" actId="1076"/>
          <ac:spMkLst>
            <pc:docMk/>
            <pc:sldMk cId="0" sldId="274"/>
            <ac:spMk id="176" creationId="{F90835B5-990E-4EE2-BE13-6B013E67334E}"/>
          </ac:spMkLst>
        </pc:spChg>
        <pc:spChg chg="add mod ord">
          <ac:chgData name="Matt Carlson" userId="0e792f37f00095d9" providerId="LiveId" clId="{354C8280-3915-4DFF-AB06-EBE740204D41}" dt="2019-04-28T07:36:39.511" v="137" actId="167"/>
          <ac:spMkLst>
            <pc:docMk/>
            <pc:sldMk cId="0" sldId="274"/>
            <ac:spMk id="177" creationId="{C6B92204-4E45-4777-A390-39BE01B4DE8E}"/>
          </ac:spMkLst>
        </pc:spChg>
        <pc:spChg chg="add mod">
          <ac:chgData name="Matt Carlson" userId="0e792f37f00095d9" providerId="LiveId" clId="{354C8280-3915-4DFF-AB06-EBE740204D41}" dt="2019-04-28T07:32:47.734" v="87" actId="1076"/>
          <ac:spMkLst>
            <pc:docMk/>
            <pc:sldMk cId="0" sldId="274"/>
            <ac:spMk id="178" creationId="{363E4109-AA05-4C41-B0ED-8E46A3C78584}"/>
          </ac:spMkLst>
        </pc:spChg>
        <pc:spChg chg="add mod">
          <ac:chgData name="Matt Carlson" userId="0e792f37f00095d9" providerId="LiveId" clId="{354C8280-3915-4DFF-AB06-EBE740204D41}" dt="2019-04-28T07:33:34.203" v="95"/>
          <ac:spMkLst>
            <pc:docMk/>
            <pc:sldMk cId="0" sldId="274"/>
            <ac:spMk id="186" creationId="{77A2141A-93B6-4F61-9D9F-CCC4EF2F5102}"/>
          </ac:spMkLst>
        </pc:spChg>
        <pc:spChg chg="add mod">
          <ac:chgData name="Matt Carlson" userId="0e792f37f00095d9" providerId="LiveId" clId="{354C8280-3915-4DFF-AB06-EBE740204D41}" dt="2019-04-28T07:34:45.900" v="115"/>
          <ac:spMkLst>
            <pc:docMk/>
            <pc:sldMk cId="0" sldId="274"/>
            <ac:spMk id="192" creationId="{73250CBA-9C89-4B3B-8598-0A1972AFC637}"/>
          </ac:spMkLst>
        </pc:spChg>
        <pc:spChg chg="add del mod">
          <ac:chgData name="Matt Carlson" userId="0e792f37f00095d9" providerId="LiveId" clId="{354C8280-3915-4DFF-AB06-EBE740204D41}" dt="2019-04-28T07:42:41.335" v="189" actId="478"/>
          <ac:spMkLst>
            <pc:docMk/>
            <pc:sldMk cId="0" sldId="274"/>
            <ac:spMk id="193" creationId="{5FE7EDC8-E092-4C66-915A-E8FDD85C93D9}"/>
          </ac:spMkLst>
        </pc:spChg>
        <pc:spChg chg="add del mod">
          <ac:chgData name="Matt Carlson" userId="0e792f37f00095d9" providerId="LiveId" clId="{354C8280-3915-4DFF-AB06-EBE740204D41}" dt="2019-04-28T07:42:40.350" v="188" actId="478"/>
          <ac:spMkLst>
            <pc:docMk/>
            <pc:sldMk cId="0" sldId="274"/>
            <ac:spMk id="194" creationId="{D4FA01C9-08ED-416F-8360-6B8F46346008}"/>
          </ac:spMkLst>
        </pc:spChg>
        <pc:spChg chg="add mod">
          <ac:chgData name="Matt Carlson" userId="0e792f37f00095d9" providerId="LiveId" clId="{354C8280-3915-4DFF-AB06-EBE740204D41}" dt="2019-04-28T07:39:32.275" v="141" actId="1076"/>
          <ac:spMkLst>
            <pc:docMk/>
            <pc:sldMk cId="0" sldId="274"/>
            <ac:spMk id="224" creationId="{F4F0BF0D-065F-4145-88D3-5A288BA2D76C}"/>
          </ac:spMkLst>
        </pc:spChg>
        <pc:spChg chg="add mod">
          <ac:chgData name="Matt Carlson" userId="0e792f37f00095d9" providerId="LiveId" clId="{354C8280-3915-4DFF-AB06-EBE740204D41}" dt="2019-04-28T07:42:38.911" v="187" actId="1076"/>
          <ac:spMkLst>
            <pc:docMk/>
            <pc:sldMk cId="0" sldId="274"/>
            <ac:spMk id="226" creationId="{C244D3CE-56FB-484F-8CAD-7844D7C98A4C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6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354C8280-3915-4DFF-AB06-EBE740204D41}" dt="2019-04-28T07:23:53.068" v="6" actId="1076"/>
          <ac:grpSpMkLst>
            <pc:docMk/>
            <pc:sldMk cId="0" sldId="274"/>
            <ac:grpSpMk id="94" creationId="{6DBFD920-7BA5-4B5B-92AC-CE24DDCA5B0C}"/>
          </ac:grpSpMkLst>
        </pc:grpChg>
        <pc:grpChg chg="add mod">
          <ac:chgData name="Matt Carlson" userId="0e792f37f00095d9" providerId="LiveId" clId="{354C8280-3915-4DFF-AB06-EBE740204D41}" dt="2019-04-28T07:24:31.356" v="8" actId="1076"/>
          <ac:grpSpMkLst>
            <pc:docMk/>
            <pc:sldMk cId="0" sldId="274"/>
            <ac:grpSpMk id="98" creationId="{76F3B999-062B-4F4A-9ED6-5B0855B55664}"/>
          </ac:grpSpMkLst>
        </pc:grpChg>
        <pc:grpChg chg="add mod">
          <ac:chgData name="Matt Carlson" userId="0e792f37f00095d9" providerId="LiveId" clId="{354C8280-3915-4DFF-AB06-EBE740204D41}" dt="2019-04-28T07:24:42.277" v="10" actId="1076"/>
          <ac:grpSpMkLst>
            <pc:docMk/>
            <pc:sldMk cId="0" sldId="274"/>
            <ac:grpSpMk id="101" creationId="{22DFA2FC-7C89-4392-B3BA-C1C7D0E3188A}"/>
          </ac:grpSpMkLst>
        </pc:grpChg>
        <pc:grpChg chg="add mod">
          <ac:chgData name="Matt Carlson" userId="0e792f37f00095d9" providerId="LiveId" clId="{354C8280-3915-4DFF-AB06-EBE740204D41}" dt="2019-04-28T07:24:58.662" v="12" actId="1076"/>
          <ac:grpSpMkLst>
            <pc:docMk/>
            <pc:sldMk cId="0" sldId="274"/>
            <ac:grpSpMk id="107" creationId="{E1FC31E3-3B1C-4BFA-94CC-E00723157059}"/>
          </ac:grpSpMkLst>
        </pc:grpChg>
        <pc:grpChg chg="add mod ord">
          <ac:chgData name="Matt Carlson" userId="0e792f37f00095d9" providerId="LiveId" clId="{354C8280-3915-4DFF-AB06-EBE740204D41}" dt="2019-04-28T07:25:26.117" v="15" actId="167"/>
          <ac:grpSpMkLst>
            <pc:docMk/>
            <pc:sldMk cId="0" sldId="274"/>
            <ac:grpSpMk id="113" creationId="{6504B217-319A-448F-B4E0-802613B1E516}"/>
          </ac:grpSpMkLst>
        </pc:grpChg>
        <pc:grpChg chg="add mod">
          <ac:chgData name="Matt Carlson" userId="0e792f37f00095d9" providerId="LiveId" clId="{354C8280-3915-4DFF-AB06-EBE740204D41}" dt="2019-04-28T07:26:21.012" v="26" actId="1076"/>
          <ac:grpSpMkLst>
            <pc:docMk/>
            <pc:sldMk cId="0" sldId="274"/>
            <ac:grpSpMk id="120" creationId="{12A15363-B780-43BF-8A49-D6FBCDF7F4F5}"/>
          </ac:grpSpMkLst>
        </pc:grpChg>
        <pc:grpChg chg="mod">
          <ac:chgData name="Matt Carlson" userId="0e792f37f00095d9" providerId="LiveId" clId="{354C8280-3915-4DFF-AB06-EBE740204D41}" dt="2019-04-28T07:26:10.744" v="22"/>
          <ac:grpSpMkLst>
            <pc:docMk/>
            <pc:sldMk cId="0" sldId="274"/>
            <ac:grpSpMk id="123" creationId="{E905E7F1-317B-422D-AC0F-FCCD20027DA5}"/>
          </ac:grpSpMkLst>
        </pc:grpChg>
        <pc:grpChg chg="add mod ord">
          <ac:chgData name="Matt Carlson" userId="0e792f37f00095d9" providerId="LiveId" clId="{354C8280-3915-4DFF-AB06-EBE740204D41}" dt="2019-04-28T07:26:51.128" v="29" actId="167"/>
          <ac:grpSpMkLst>
            <pc:docMk/>
            <pc:sldMk cId="0" sldId="274"/>
            <ac:grpSpMk id="126" creationId="{97AB67AF-C70A-4645-9A6F-5E8FDD7F6720}"/>
          </ac:grpSpMkLst>
        </pc:grpChg>
        <pc:grpChg chg="add mod">
          <ac:chgData name="Matt Carlson" userId="0e792f37f00095d9" providerId="LiveId" clId="{354C8280-3915-4DFF-AB06-EBE740204D41}" dt="2019-04-28T07:27:55.176" v="38" actId="1076"/>
          <ac:grpSpMkLst>
            <pc:docMk/>
            <pc:sldMk cId="0" sldId="274"/>
            <ac:grpSpMk id="131" creationId="{88F7B05A-1EEF-4CA2-B70F-6328F6F65209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35" creationId="{26AE530C-BB67-4706-B666-C4FF37FA4B6F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1" creationId="{C8589D5A-E5C0-4765-BC3D-2EA1EB29C53D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8" creationId="{8C3CDF3D-09CB-4B49-91D5-FB30C452D499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51" creationId="{D63CC604-6259-4E39-950B-33233D8AB839}"/>
          </ac:grpSpMkLst>
        </pc:grpChg>
        <pc:grpChg chg="add mod ord">
          <ac:chgData name="Matt Carlson" userId="0e792f37f00095d9" providerId="LiveId" clId="{354C8280-3915-4DFF-AB06-EBE740204D41}" dt="2019-04-28T07:29:33.578" v="52" actId="167"/>
          <ac:grpSpMkLst>
            <pc:docMk/>
            <pc:sldMk cId="0" sldId="274"/>
            <ac:grpSpMk id="154" creationId="{4936B801-28FD-40C2-82F5-6EE7D86798BE}"/>
          </ac:grpSpMkLst>
        </pc:grpChg>
        <pc:grpChg chg="add mod ord">
          <ac:chgData name="Matt Carlson" userId="0e792f37f00095d9" providerId="LiveId" clId="{354C8280-3915-4DFF-AB06-EBE740204D41}" dt="2019-04-28T07:29:54.053" v="55" actId="167"/>
          <ac:grpSpMkLst>
            <pc:docMk/>
            <pc:sldMk cId="0" sldId="274"/>
            <ac:grpSpMk id="158" creationId="{46B47EB6-0904-42FF-982F-DDA112D4910C}"/>
          </ac:grpSpMkLst>
        </pc:grpChg>
        <pc:grpChg chg="add mod">
          <ac:chgData name="Matt Carlson" userId="0e792f37f00095d9" providerId="LiveId" clId="{354C8280-3915-4DFF-AB06-EBE740204D41}" dt="2019-04-28T07:30:05.976" v="57" actId="1076"/>
          <ac:grpSpMkLst>
            <pc:docMk/>
            <pc:sldMk cId="0" sldId="274"/>
            <ac:grpSpMk id="165" creationId="{3C2BF5C8-08E4-4FA8-8D48-5AB45EBD8E49}"/>
          </ac:grpSpMkLst>
        </pc:grpChg>
        <pc:grpChg chg="add mod">
          <ac:chgData name="Matt Carlson" userId="0e792f37f00095d9" providerId="LiveId" clId="{354C8280-3915-4DFF-AB06-EBE740204D41}" dt="2019-04-28T07:31:22.113" v="61" actId="1076"/>
          <ac:grpSpMkLst>
            <pc:docMk/>
            <pc:sldMk cId="0" sldId="274"/>
            <ac:grpSpMk id="170" creationId="{715AE625-CB14-48AB-85FC-AD54476D8B52}"/>
          </ac:grpSpMkLst>
        </pc:grpChg>
        <pc:grpChg chg="add mod">
          <ac:chgData name="Matt Carlson" userId="0e792f37f00095d9" providerId="LiveId" clId="{354C8280-3915-4DFF-AB06-EBE740204D41}" dt="2019-04-28T07:31:26.233" v="63" actId="1076"/>
          <ac:grpSpMkLst>
            <pc:docMk/>
            <pc:sldMk cId="0" sldId="274"/>
            <ac:grpSpMk id="173" creationId="{BA78281D-D6A5-4B2F-89B9-C66F14B886B9}"/>
          </ac:grpSpMkLst>
        </pc:grpChg>
        <pc:grpChg chg="add mod">
          <ac:chgData name="Matt Carlson" userId="0e792f37f00095d9" providerId="LiveId" clId="{354C8280-3915-4DFF-AB06-EBE740204D41}" dt="2019-04-28T07:32:57.566" v="89" actId="1076"/>
          <ac:grpSpMkLst>
            <pc:docMk/>
            <pc:sldMk cId="0" sldId="274"/>
            <ac:grpSpMk id="179" creationId="{A3AFDFEA-61D2-474D-BDD5-EC5CA5B4AA62}"/>
          </ac:grpSpMkLst>
        </pc:grpChg>
        <pc:grpChg chg="add mod">
          <ac:chgData name="Matt Carlson" userId="0e792f37f00095d9" providerId="LiveId" clId="{354C8280-3915-4DFF-AB06-EBE740204D41}" dt="2019-04-28T07:33:02.224" v="91" actId="1076"/>
          <ac:grpSpMkLst>
            <pc:docMk/>
            <pc:sldMk cId="0" sldId="274"/>
            <ac:grpSpMk id="183" creationId="{B09BFF96-7C26-46B4-BEB8-44AAA2EF3D9A}"/>
          </ac:grpSpMkLst>
        </pc:grpChg>
        <pc:grpChg chg="add mod ord">
          <ac:chgData name="Matt Carlson" userId="0e792f37f00095d9" providerId="LiveId" clId="{354C8280-3915-4DFF-AB06-EBE740204D41}" dt="2019-04-28T07:36:06.149" v="131" actId="166"/>
          <ac:grpSpMkLst>
            <pc:docMk/>
            <pc:sldMk cId="0" sldId="274"/>
            <ac:grpSpMk id="195" creationId="{EE4991B4-7538-4E9C-87C2-442E9AEFFFD5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98" creationId="{69376C4C-91D0-473D-82DB-6800C7F407F6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204" creationId="{E63C0BF2-F030-4D02-9AAB-763440627BE2}"/>
          </ac:grpSpMkLst>
        </pc:grpChg>
        <pc:grpChg chg="mod">
          <ac:chgData name="Matt Carlson" userId="0e792f37f00095d9" providerId="LiveId" clId="{354C8280-3915-4DFF-AB06-EBE740204D41}" dt="2019-04-28T07:36:01.431" v="129"/>
          <ac:grpSpMkLst>
            <pc:docMk/>
            <pc:sldMk cId="0" sldId="274"/>
            <ac:grpSpMk id="207" creationId="{82804858-8950-4442-9725-7D217CD9E381}"/>
          </ac:grpSpMkLst>
        </pc:grpChg>
        <pc:grpChg chg="add mod">
          <ac:chgData name="Matt Carlson" userId="0e792f37f00095d9" providerId="LiveId" clId="{354C8280-3915-4DFF-AB06-EBE740204D41}" dt="2019-04-28T07:36:17.830" v="133" actId="1076"/>
          <ac:grpSpMkLst>
            <pc:docMk/>
            <pc:sldMk cId="0" sldId="274"/>
            <ac:grpSpMk id="210" creationId="{C99240D5-58AA-4A30-A7B5-57BCE53C566E}"/>
          </ac:grpSpMkLst>
        </pc:grpChg>
        <pc:grpChg chg="mod">
          <ac:chgData name="Matt Carlson" userId="0e792f37f00095d9" providerId="LiveId" clId="{354C8280-3915-4DFF-AB06-EBE740204D41}" dt="2019-04-28T07:36:15.156" v="132"/>
          <ac:grpSpMkLst>
            <pc:docMk/>
            <pc:sldMk cId="0" sldId="274"/>
            <ac:grpSpMk id="213" creationId="{ECA2948B-CDD3-4A92-BA9A-73A5CCDDC02F}"/>
          </ac:grpSpMkLst>
        </pc:grpChg>
        <pc:grpChg chg="add mod ord">
          <ac:chgData name="Matt Carlson" userId="0e792f37f00095d9" providerId="LiveId" clId="{354C8280-3915-4DFF-AB06-EBE740204D41}" dt="2019-04-28T07:36:31.590" v="136" actId="167"/>
          <ac:grpSpMkLst>
            <pc:docMk/>
            <pc:sldMk cId="0" sldId="274"/>
            <ac:grpSpMk id="216" creationId="{9AB5721F-CE98-4DB3-9F62-2C68F21B709E}"/>
          </ac:grpSpMkLst>
        </pc:grpChg>
        <pc:grpChg chg="add mod ord">
          <ac:chgData name="Matt Carlson" userId="0e792f37f00095d9" providerId="LiveId" clId="{354C8280-3915-4DFF-AB06-EBE740204D41}" dt="2019-04-28T07:39:41.901" v="145" actId="1076"/>
          <ac:grpSpMkLst>
            <pc:docMk/>
            <pc:sldMk cId="0" sldId="274"/>
            <ac:grpSpMk id="220" creationId="{F7245A19-821A-440E-8E81-AEE57BAB16EA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1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19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7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5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74" creationId="{00000000-0000-0000-0000-000000000000}"/>
          </ac:grpSpMkLst>
        </pc:grpChg>
        <pc:graphicFrameChg chg="mod modGraphic">
          <ac:chgData name="Matt Carlson" userId="0e792f37f00095d9" providerId="LiveId" clId="{354C8280-3915-4DFF-AB06-EBE740204D41}" dt="2019-04-28T07:52:12.221" v="41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3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6" creationId="{00000000-0000-0000-0000-000000000000}"/>
          </ac:cxnSpMkLst>
        </pc:cxnChg>
        <pc:cxnChg chg="add mod ord">
          <ac:chgData name="Matt Carlson" userId="0e792f37f00095d9" providerId="LiveId" clId="{354C8280-3915-4DFF-AB06-EBE740204D41}" dt="2019-04-28T07:33:48.734" v="99" actId="167"/>
          <ac:cxnSpMkLst>
            <pc:docMk/>
            <pc:sldMk cId="0" sldId="274"/>
            <ac:cxnSpMk id="187" creationId="{F639F52B-1A38-4B65-B564-C339B757097E}"/>
          </ac:cxnSpMkLst>
        </pc:cxnChg>
        <pc:cxnChg chg="add mod ord">
          <ac:chgData name="Matt Carlson" userId="0e792f37f00095d9" providerId="LiveId" clId="{354C8280-3915-4DFF-AB06-EBE740204D41}" dt="2019-04-28T07:42:03.709" v="183" actId="167"/>
          <ac:cxnSpMkLst>
            <pc:docMk/>
            <pc:sldMk cId="0" sldId="274"/>
            <ac:cxnSpMk id="188" creationId="{914153AC-30C6-421F-BBE0-CE12F8DD459D}"/>
          </ac:cxnSpMkLst>
        </pc:cxnChg>
        <pc:cxnChg chg="add mod">
          <ac:chgData name="Matt Carlson" userId="0e792f37f00095d9" providerId="LiveId" clId="{354C8280-3915-4DFF-AB06-EBE740204D41}" dt="2019-04-28T07:34:10.496" v="105" actId="1076"/>
          <ac:cxnSpMkLst>
            <pc:docMk/>
            <pc:sldMk cId="0" sldId="274"/>
            <ac:cxnSpMk id="189" creationId="{D499D3FE-A388-4FE4-973C-0238C5A50F19}"/>
          </ac:cxnSpMkLst>
        </pc:cxnChg>
        <pc:cxnChg chg="add mod ord">
          <ac:chgData name="Matt Carlson" userId="0e792f37f00095d9" providerId="LiveId" clId="{354C8280-3915-4DFF-AB06-EBE740204D41}" dt="2019-04-28T07:41:55.718" v="182" actId="167"/>
          <ac:cxnSpMkLst>
            <pc:docMk/>
            <pc:sldMk cId="0" sldId="274"/>
            <ac:cxnSpMk id="190" creationId="{4F9605E9-0FCB-4676-9FD4-352E0C94E51E}"/>
          </ac:cxnSpMkLst>
        </pc:cxnChg>
        <pc:cxnChg chg="add del mod">
          <ac:chgData name="Matt Carlson" userId="0e792f37f00095d9" providerId="LiveId" clId="{354C8280-3915-4DFF-AB06-EBE740204D41}" dt="2019-04-28T07:34:28.202" v="111" actId="478"/>
          <ac:cxnSpMkLst>
            <pc:docMk/>
            <pc:sldMk cId="0" sldId="274"/>
            <ac:cxnSpMk id="191" creationId="{9F24C40C-6F21-4191-BA7D-4D2436787C59}"/>
          </ac:cxnSpMkLst>
        </pc:cxnChg>
        <pc:cxnChg chg="add mod ord">
          <ac:chgData name="Matt Carlson" userId="0e792f37f00095d9" providerId="LiveId" clId="{354C8280-3915-4DFF-AB06-EBE740204D41}" dt="2019-04-28T07:41:52.603" v="181" actId="167"/>
          <ac:cxnSpMkLst>
            <pc:docMk/>
            <pc:sldMk cId="0" sldId="274"/>
            <ac:cxnSpMk id="225" creationId="{28ACE711-D2C9-4FAA-AD1B-6F59F8EC1F46}"/>
          </ac:cxnSpMkLst>
        </pc:cxnChg>
        <pc:cxnChg chg="add mod">
          <ac:chgData name="Matt Carlson" userId="0e792f37f00095d9" providerId="LiveId" clId="{354C8280-3915-4DFF-AB06-EBE740204D41}" dt="2019-04-28T07:43:07.342" v="193" actId="14100"/>
          <ac:cxnSpMkLst>
            <pc:docMk/>
            <pc:sldMk cId="0" sldId="274"/>
            <ac:cxnSpMk id="227" creationId="{6EC2A9DE-8B0E-4C68-8D86-BBE3741C9D23}"/>
          </ac:cxnSpMkLst>
        </pc:cxnChg>
        <pc:cxnChg chg="add mod">
          <ac:chgData name="Matt Carlson" userId="0e792f37f00095d9" providerId="LiveId" clId="{354C8280-3915-4DFF-AB06-EBE740204D41}" dt="2019-04-28T07:43:16.774" v="196" actId="14100"/>
          <ac:cxnSpMkLst>
            <pc:docMk/>
            <pc:sldMk cId="0" sldId="274"/>
            <ac:cxnSpMk id="230" creationId="{65218A77-BD40-496D-B653-DE5886BE703D}"/>
          </ac:cxnSpMkLst>
        </pc:cxnChg>
        <pc:cxnChg chg="add mod">
          <ac:chgData name="Matt Carlson" userId="0e792f37f00095d9" providerId="LiveId" clId="{354C8280-3915-4DFF-AB06-EBE740204D41}" dt="2019-04-28T07:43:22.079" v="200" actId="14100"/>
          <ac:cxnSpMkLst>
            <pc:docMk/>
            <pc:sldMk cId="0" sldId="274"/>
            <ac:cxnSpMk id="233" creationId="{F547890D-4D6D-401F-965F-91C48BEF4021}"/>
          </ac:cxnSpMkLst>
        </pc:cxnChg>
      </pc:sldChg>
    </pc:docChg>
  </pc:docChgLst>
  <pc:docChgLst>
    <pc:chgData name="Matt Carlson" userId="0e792f37f00095d9" providerId="LiveId" clId="{FAD5F499-209B-41A5-B992-814F8A1DAE63}"/>
    <pc:docChg chg="undo custSel modSld">
      <pc:chgData name="Matt Carlson" userId="0e792f37f00095d9" providerId="LiveId" clId="{FAD5F499-209B-41A5-B992-814F8A1DAE63}" dt="2019-05-26T14:57:40.745" v="511" actId="20577"/>
      <pc:docMkLst>
        <pc:docMk/>
      </pc:docMkLst>
      <pc:sldChg chg="addSp delSp modSp">
        <pc:chgData name="Matt Carlson" userId="0e792f37f00095d9" providerId="LiveId" clId="{FAD5F499-209B-41A5-B992-814F8A1DAE63}" dt="2019-05-26T14:57:40.745" v="511" actId="20577"/>
        <pc:sldMkLst>
          <pc:docMk/>
          <pc:sldMk cId="0" sldId="274"/>
        </pc:sldMkLst>
        <pc:spChg chg="add mod">
          <ac:chgData name="Matt Carlson" userId="0e792f37f00095d9" providerId="LiveId" clId="{FAD5F499-209B-41A5-B992-814F8A1DAE63}" dt="2019-05-26T14:55:46.755" v="355" actId="1076"/>
          <ac:spMkLst>
            <pc:docMk/>
            <pc:sldMk cId="0" sldId="274"/>
            <ac:spMk id="2" creationId="{366ED290-982C-4ACF-B90A-31B57E8CE0B8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93" creationId="{94E944EB-6B33-44F6-96B7-2AF31093415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8" creationId="{B6CCA4B7-A9DD-49D8-883C-C855078C596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9" creationId="{F8AD4A5A-9137-4613-9800-F74C13A274E6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30" creationId="{F70127B7-0351-466A-8062-A58094837A63}"/>
          </ac:spMkLst>
        </pc:spChg>
        <pc:spChg chg="add mod">
          <ac:chgData name="Matt Carlson" userId="0e792f37f00095d9" providerId="LiveId" clId="{FAD5F499-209B-41A5-B992-814F8A1DAE63}" dt="2019-05-26T14:55:40.410" v="353" actId="1076"/>
          <ac:spMkLst>
            <pc:docMk/>
            <pc:sldMk cId="0" sldId="274"/>
            <ac:spMk id="143" creationId="{B810AD42-F445-464A-929F-6F80E184D1D3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69" creationId="{22D3E718-906C-4FC3-8BE8-F752B3C4396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6" creationId="{F90835B5-990E-4EE2-BE13-6B013E67334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7" creationId="{C6B92204-4E45-4777-A390-39BE01B4DE8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8" creationId="{363E4109-AA05-4C41-B0ED-8E46A3C78584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86" creationId="{77A2141A-93B6-4F61-9D9F-CCC4EF2F5102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92" creationId="{73250CBA-9C89-4B3B-8598-0A1972AFC63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4" creationId="{F4F0BF0D-065F-4145-88D3-5A288BA2D76C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6" creationId="{C244D3CE-56FB-484F-8CAD-7844D7C98A4C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4" creationId="{D83C1F1B-5A8D-4220-A76D-DA491F6C3EF2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5" creationId="{5933598B-B721-478E-A6CF-85963701A98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6" creationId="{9DDFE735-B72A-4272-91A3-83ED21BA6471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7" creationId="{2701F47D-95CA-401B-84F0-431560B8971B}"/>
          </ac:spMkLst>
        </pc:spChg>
        <pc:spChg chg="del">
          <ac:chgData name="Matt Carlson" userId="0e792f37f00095d9" providerId="LiveId" clId="{FAD5F499-209B-41A5-B992-814F8A1DAE63}" dt="2019-05-24T06:29:49.042" v="35" actId="478"/>
          <ac:spMkLst>
            <pc:docMk/>
            <pc:sldMk cId="0" sldId="274"/>
            <ac:spMk id="243" creationId="{D64EB58D-C32C-43B2-BD18-EFDCA27BD799}"/>
          </ac:spMkLst>
        </pc:spChg>
        <pc:spChg chg="del topLvl">
          <ac:chgData name="Matt Carlson" userId="0e792f37f00095d9" providerId="LiveId" clId="{FAD5F499-209B-41A5-B992-814F8A1DAE63}" dt="2019-05-24T06:29:51.195" v="36" actId="478"/>
          <ac:spMkLst>
            <pc:docMk/>
            <pc:sldMk cId="0" sldId="274"/>
            <ac:spMk id="244" creationId="{C58292FF-7CE7-45D8-B312-8B7A6274E032}"/>
          </ac:spMkLst>
        </pc:spChg>
        <pc:spChg chg="mod ord topLvl">
          <ac:chgData name="Matt Carlson" userId="0e792f37f00095d9" providerId="LiveId" clId="{FAD5F499-209B-41A5-B992-814F8A1DAE63}" dt="2019-05-24T06:30:44.331" v="45" actId="164"/>
          <ac:spMkLst>
            <pc:docMk/>
            <pc:sldMk cId="0" sldId="274"/>
            <ac:spMk id="245" creationId="{555CD05B-1499-4389-BD35-EB73C5BF1159}"/>
          </ac:spMkLst>
        </pc:spChg>
        <pc:spChg chg="add mod">
          <ac:chgData name="Matt Carlson" userId="0e792f37f00095d9" providerId="LiveId" clId="{FAD5F499-209B-41A5-B992-814F8A1DAE63}" dt="2019-05-24T06:30:40.649" v="44" actId="164"/>
          <ac:spMkLst>
            <pc:docMk/>
            <pc:sldMk cId="0" sldId="274"/>
            <ac:spMk id="258" creationId="{6529DBBD-F244-4481-8CA2-26CED384C0BE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60" creationId="{53D4671D-34FB-40EE-B2E0-85E96E49C42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74" creationId="{3E1B89AC-D1E3-478A-97D0-0E7D98B27997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3" creationId="{B6277E89-6024-47C7-904B-29834355E750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4" creationId="{C345E80E-C525-473D-A14A-A7236AC1FEAD}"/>
          </ac:spMkLst>
        </pc:s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" creationId="{6C7B07C8-5189-484D-A780-23D07C61CF12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4" creationId="{8785887F-DECC-47E4-A37C-401A7817AF4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4" creationId="{6DBFD920-7BA5-4B5B-92AC-CE24DDCA5B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8" creationId="{76F3B999-062B-4F4A-9ED6-5B0855B5566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1" creationId="{22DFA2FC-7C89-4392-B3BA-C1C7D0E3188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7" creationId="{E1FC31E3-3B1C-4BFA-94CC-E0072315705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13" creationId="{6504B217-319A-448F-B4E0-802613B1E51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0" creationId="{12A15363-B780-43BF-8A49-D6FBCDF7F4F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6" creationId="{97AB67AF-C70A-4645-9A6F-5E8FDD7F6720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1" creationId="{88F7B05A-1EEF-4CA2-B70F-6328F6F6520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5" creationId="{26AE530C-BB67-4706-B666-C4FF37FA4B6F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1" creationId="{C8589D5A-E5C0-4765-BC3D-2EA1EB29C53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144" creationId="{37D4B950-9846-4A7E-B5D6-5F1144BEDF88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8" creationId="{8C3CDF3D-09CB-4B49-91D5-FB30C452D49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1" creationId="{D63CC604-6259-4E39-950B-33233D8AB83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4" creationId="{4936B801-28FD-40C2-82F5-6EE7D86798B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8" creationId="{46B47EB6-0904-42FF-982F-DDA112D491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65" creationId="{3C2BF5C8-08E4-4FA8-8D48-5AB45EBD8E4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0" creationId="{715AE625-CB14-48AB-85FC-AD54476D8B5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3" creationId="{BA78281D-D6A5-4B2F-89B9-C66F14B886B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9" creationId="{A3AFDFEA-61D2-474D-BDD5-EC5CA5B4AA6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83" creationId="{B09BFF96-7C26-46B4-BEB8-44AAA2EF3D9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5" creationId="{EE4991B4-7538-4E9C-87C2-442E9AEFFFD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8" creationId="{69376C4C-91D0-473D-82DB-6800C7F407F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04" creationId="{E63C0BF2-F030-4D02-9AAB-763440627BE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0" creationId="{C99240D5-58AA-4A30-A7B5-57BCE53C566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6" creationId="{9AB5721F-CE98-4DB3-9F62-2C68F21B709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20" creationId="{F7245A19-821A-440E-8E81-AEE57BAB16EA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38" creationId="{8CA13960-651B-46B7-86E4-0F31FDAF2AF6}"/>
          </ac:grpSpMkLst>
        </pc:grpChg>
        <pc:grpChg chg="add del mod">
          <ac:chgData name="Matt Carlson" userId="0e792f37f00095d9" providerId="LiveId" clId="{FAD5F499-209B-41A5-B992-814F8A1DAE63}" dt="2019-05-24T06:29:51.195" v="36" actId="478"/>
          <ac:grpSpMkLst>
            <pc:docMk/>
            <pc:sldMk cId="0" sldId="274"/>
            <ac:grpSpMk id="242" creationId="{F335117F-7ED3-41A9-9465-ED898AE52518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46" creationId="{1E3EC9D0-BAA0-4D7D-AF54-A62AD599A0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0" creationId="{2853020F-C77B-486C-A370-F97F0B16E30F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4" creationId="{C49FCF74-82EA-4F07-91EA-A194EDEA5F4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1" creationId="{9EA2E05F-9B07-42D3-8F8C-AEDA470815C0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4" creationId="{97EBA82E-012C-454E-A727-90809413BE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0" creationId="{6006DF78-BA1D-434D-BD51-9868D278223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5" creationId="{8775C547-7076-447C-8921-3DBEC5FC38D1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9" creationId="{F346761C-94D9-4D60-9E68-92D73A796F1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5" creationId="{F75A29A5-950A-4999-81CE-D19D8585B8E1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9" creationId="{A7C5149F-6E0B-46AE-8EA0-8BDB2F7B861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96" creationId="{BD71A030-D63A-40F3-9168-A705036C7BF6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0" creationId="{036AA125-B3F3-40E3-BA83-9D4C938BDD8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3" creationId="{49082555-9ADC-404F-8AD3-9485F82CCE1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6" creationId="{5873732E-E847-4156-9D49-6D8A16387E97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9" creationId="{A8516F07-D5A9-4441-8DEF-CD5A0AFC25A5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14" creationId="{CFDC560F-7C14-4D3C-940E-F4C42B80717C}"/>
          </ac:grpSpMkLst>
        </pc:grpChg>
        <pc:graphicFrameChg chg="mod modGraphic">
          <ac:chgData name="Matt Carlson" userId="0e792f37f00095d9" providerId="LiveId" clId="{FAD5F499-209B-41A5-B992-814F8A1DAE63}" dt="2019-05-26T14:57:40.745" v="51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134" creationId="{4E2F83B9-2897-4D2E-8BB2-816BD92E349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7" creationId="{F639F52B-1A38-4B65-B564-C339B757097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8" creationId="{914153AC-30C6-421F-BBE0-CE12F8DD459D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9" creationId="{D499D3FE-A388-4FE4-973C-0238C5A50F19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90" creationId="{4F9605E9-0FCB-4676-9FD4-352E0C94E51E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5" creationId="{28ACE711-D2C9-4FAA-AD1B-6F59F8EC1F46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7" creationId="{6EC2A9DE-8B0E-4C68-8D86-BBE3741C9D23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0" creationId="{65218A77-BD40-496D-B653-DE5886BE703D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3" creationId="{F547890D-4D6D-401F-965F-91C48BEF4021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59" creationId="{A1DD0740-2B66-44C2-9B66-1B8D1443B3C4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8" creationId="{852A13C5-FA78-4856-93A5-24063CE3F72E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9" creationId="{CC5495E1-A07D-4318-A099-24745C907D82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3" creationId="{F98C886B-9B98-4737-B6BF-DC092791AED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4" creationId="{F46C3220-4AD4-4ECA-8E6D-52ABBED185CC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5" creationId="{645C9F6C-045C-4BDF-81D2-8082140DE23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313" creationId="{C569F406-2C16-45F6-8946-CB5A80045EE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C5495E1-A07D-4318-A099-24745C907D82}"/>
              </a:ext>
            </a:extLst>
          </p:cNvPr>
          <p:cNvCxnSpPr>
            <a:cxnSpLocks/>
          </p:cNvCxnSpPr>
          <p:nvPr/>
        </p:nvCxnSpPr>
        <p:spPr>
          <a:xfrm flipV="1">
            <a:off x="6096000" y="5878452"/>
            <a:ext cx="543620" cy="23096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5" name="Group 288">
            <a:extLst>
              <a:ext uri="{FF2B5EF4-FFF2-40B4-BE49-F238E27FC236}">
                <a16:creationId xmlns:a16="http://schemas.microsoft.com/office/drawing/2014/main" id="{8775C547-7076-447C-8921-3DBEC5FC38D1}"/>
              </a:ext>
            </a:extLst>
          </p:cNvPr>
          <p:cNvGrpSpPr>
            <a:grpSpLocks/>
          </p:cNvGrpSpPr>
          <p:nvPr/>
        </p:nvGrpSpPr>
        <p:grpSpPr bwMode="auto">
          <a:xfrm>
            <a:off x="6865362" y="4669132"/>
            <a:ext cx="222250" cy="858838"/>
            <a:chOff x="384" y="816"/>
            <a:chExt cx="140" cy="541"/>
          </a:xfrm>
        </p:grpSpPr>
        <p:sp>
          <p:nvSpPr>
            <p:cNvPr id="276" name="Line 289">
              <a:extLst>
                <a:ext uri="{FF2B5EF4-FFF2-40B4-BE49-F238E27FC236}">
                  <a16:creationId xmlns:a16="http://schemas.microsoft.com/office/drawing/2014/main" id="{22CF3403-CFDD-4CD8-9AA2-D70EA4779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290">
              <a:extLst>
                <a:ext uri="{FF2B5EF4-FFF2-40B4-BE49-F238E27FC236}">
                  <a16:creationId xmlns:a16="http://schemas.microsoft.com/office/drawing/2014/main" id="{83A322B0-B87D-48B6-B819-3E09F8C50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291">
              <a:extLst>
                <a:ext uri="{FF2B5EF4-FFF2-40B4-BE49-F238E27FC236}">
                  <a16:creationId xmlns:a16="http://schemas.microsoft.com/office/drawing/2014/main" id="{A79585A6-EEBC-4C4A-A170-1859B46BAD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45C9F6C-045C-4BDF-81D2-8082140DE235}"/>
              </a:ext>
            </a:extLst>
          </p:cNvPr>
          <p:cNvCxnSpPr>
            <a:cxnSpLocks/>
          </p:cNvCxnSpPr>
          <p:nvPr/>
        </p:nvCxnSpPr>
        <p:spPr>
          <a:xfrm flipV="1">
            <a:off x="1447800" y="5011965"/>
            <a:ext cx="524290" cy="2408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5" name="Group 29">
            <a:extLst>
              <a:ext uri="{FF2B5EF4-FFF2-40B4-BE49-F238E27FC236}">
                <a16:creationId xmlns:a16="http://schemas.microsoft.com/office/drawing/2014/main" id="{F75A29A5-950A-4999-81CE-D19D8585B8E1}"/>
              </a:ext>
            </a:extLst>
          </p:cNvPr>
          <p:cNvGrpSpPr>
            <a:grpSpLocks/>
          </p:cNvGrpSpPr>
          <p:nvPr/>
        </p:nvGrpSpPr>
        <p:grpSpPr bwMode="auto">
          <a:xfrm>
            <a:off x="1754258" y="3594571"/>
            <a:ext cx="287338" cy="790575"/>
            <a:chOff x="528" y="240"/>
            <a:chExt cx="181" cy="498"/>
          </a:xfrm>
        </p:grpSpPr>
        <p:sp>
          <p:nvSpPr>
            <p:cNvPr id="286" name="Line 30">
              <a:extLst>
                <a:ext uri="{FF2B5EF4-FFF2-40B4-BE49-F238E27FC236}">
                  <a16:creationId xmlns:a16="http://schemas.microsoft.com/office/drawing/2014/main" id="{292DBC85-7BCE-4081-A8E0-E753CD5CC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E773DB7-4F85-4D63-9C3B-F30A5C007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Freeform 32">
              <a:extLst>
                <a:ext uri="{FF2B5EF4-FFF2-40B4-BE49-F238E27FC236}">
                  <a16:creationId xmlns:a16="http://schemas.microsoft.com/office/drawing/2014/main" id="{665052F0-9D9B-4399-B6E6-40EB0A03F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9" name="Group 29">
            <a:extLst>
              <a:ext uri="{FF2B5EF4-FFF2-40B4-BE49-F238E27FC236}">
                <a16:creationId xmlns:a16="http://schemas.microsoft.com/office/drawing/2014/main" id="{A7C5149F-6E0B-46AE-8EA0-8BDB2F7B861E}"/>
              </a:ext>
            </a:extLst>
          </p:cNvPr>
          <p:cNvGrpSpPr>
            <a:grpSpLocks/>
          </p:cNvGrpSpPr>
          <p:nvPr/>
        </p:nvGrpSpPr>
        <p:grpSpPr bwMode="auto">
          <a:xfrm>
            <a:off x="1428490" y="3583422"/>
            <a:ext cx="287338" cy="790575"/>
            <a:chOff x="528" y="240"/>
            <a:chExt cx="181" cy="498"/>
          </a:xfrm>
        </p:grpSpPr>
        <p:sp>
          <p:nvSpPr>
            <p:cNvPr id="290" name="Line 30">
              <a:extLst>
                <a:ext uri="{FF2B5EF4-FFF2-40B4-BE49-F238E27FC236}">
                  <a16:creationId xmlns:a16="http://schemas.microsoft.com/office/drawing/2014/main" id="{276760A5-B0F7-4A78-96FA-443F17544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1">
              <a:extLst>
                <a:ext uri="{FF2B5EF4-FFF2-40B4-BE49-F238E27FC236}">
                  <a16:creationId xmlns:a16="http://schemas.microsoft.com/office/drawing/2014/main" id="{31F63972-EBFC-4400-93DD-8D4144957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42D5DB5C-F86E-4E0A-A1E3-87B612A2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85887F-DECC-47E4-A37C-401A7817AF44}"/>
              </a:ext>
            </a:extLst>
          </p:cNvPr>
          <p:cNvGrpSpPr/>
          <p:nvPr/>
        </p:nvGrpSpPr>
        <p:grpSpPr>
          <a:xfrm>
            <a:off x="2494777" y="3656565"/>
            <a:ext cx="668841" cy="797945"/>
            <a:chOff x="358910" y="3747520"/>
            <a:chExt cx="668841" cy="797945"/>
          </a:xfrm>
        </p:grpSpPr>
        <p:grpSp>
          <p:nvGrpSpPr>
            <p:cNvPr id="238" name="Group 29">
              <a:extLst>
                <a:ext uri="{FF2B5EF4-FFF2-40B4-BE49-F238E27FC236}">
                  <a16:creationId xmlns:a16="http://schemas.microsoft.com/office/drawing/2014/main" id="{8CA13960-651B-46B7-86E4-0F31FDAF2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10" y="3747520"/>
              <a:ext cx="287338" cy="790575"/>
              <a:chOff x="528" y="240"/>
              <a:chExt cx="181" cy="498"/>
            </a:xfrm>
          </p:grpSpPr>
          <p:sp>
            <p:nvSpPr>
              <p:cNvPr id="239" name="Line 30">
                <a:extLst>
                  <a:ext uri="{FF2B5EF4-FFF2-40B4-BE49-F238E27FC236}">
                    <a16:creationId xmlns:a16="http://schemas.microsoft.com/office/drawing/2014/main" id="{52AAE6D7-B040-4CDF-B23E-DBA197236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31">
                <a:extLst>
                  <a:ext uri="{FF2B5EF4-FFF2-40B4-BE49-F238E27FC236}">
                    <a16:creationId xmlns:a16="http://schemas.microsoft.com/office/drawing/2014/main" id="{A95939AA-BA26-4AD8-8BBD-583EDD921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Freeform 32">
                <a:extLst>
                  <a:ext uri="{FF2B5EF4-FFF2-40B4-BE49-F238E27FC236}">
                    <a16:creationId xmlns:a16="http://schemas.microsoft.com/office/drawing/2014/main" id="{EF0017A9-D2BB-4AF5-A618-5BCDDDF0F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" name="Group 29">
              <a:extLst>
                <a:ext uri="{FF2B5EF4-FFF2-40B4-BE49-F238E27FC236}">
                  <a16:creationId xmlns:a16="http://schemas.microsoft.com/office/drawing/2014/main" id="{1E3EC9D0-BAA0-4D7D-AF54-A62AD599A0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413" y="3754890"/>
              <a:ext cx="287338" cy="790575"/>
              <a:chOff x="528" y="240"/>
              <a:chExt cx="181" cy="498"/>
            </a:xfrm>
          </p:grpSpPr>
          <p:sp>
            <p:nvSpPr>
              <p:cNvPr id="247" name="Line 30">
                <a:extLst>
                  <a:ext uri="{FF2B5EF4-FFF2-40B4-BE49-F238E27FC236}">
                    <a16:creationId xmlns:a16="http://schemas.microsoft.com/office/drawing/2014/main" id="{F59834F6-8C55-4CBB-BFF8-2F4D1026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Line 31">
                <a:extLst>
                  <a:ext uri="{FF2B5EF4-FFF2-40B4-BE49-F238E27FC236}">
                    <a16:creationId xmlns:a16="http://schemas.microsoft.com/office/drawing/2014/main" id="{69794C48-5311-4BDA-9604-2A63C1902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Freeform 32">
                <a:extLst>
                  <a:ext uri="{FF2B5EF4-FFF2-40B4-BE49-F238E27FC236}">
                    <a16:creationId xmlns:a16="http://schemas.microsoft.com/office/drawing/2014/main" id="{D487ED46-FF9B-477E-996D-37B3EAEB8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" name="Freeform 36">
              <a:extLst>
                <a:ext uri="{FF2B5EF4-FFF2-40B4-BE49-F238E27FC236}">
                  <a16:creationId xmlns:a16="http://schemas.microsoft.com/office/drawing/2014/main" id="{555CD05B-1499-4389-BD35-EB73C5BF1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74" y="375489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Freeform 55">
            <a:extLst>
              <a:ext uri="{FF2B5EF4-FFF2-40B4-BE49-F238E27FC236}">
                <a16:creationId xmlns:a16="http://schemas.microsoft.com/office/drawing/2014/main" id="{5933598B-B721-478E-A6CF-85963701A98B}"/>
              </a:ext>
            </a:extLst>
          </p:cNvPr>
          <p:cNvSpPr>
            <a:spLocks/>
          </p:cNvSpPr>
          <p:nvPr/>
        </p:nvSpPr>
        <p:spPr bwMode="auto">
          <a:xfrm flipH="1">
            <a:off x="1885001" y="3654508"/>
            <a:ext cx="482916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Rectangle 10">
            <a:extLst>
              <a:ext uri="{FF2B5EF4-FFF2-40B4-BE49-F238E27FC236}">
                <a16:creationId xmlns:a16="http://schemas.microsoft.com/office/drawing/2014/main" id="{B6277E89-6024-47C7-904B-29834355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26" y="3833170"/>
            <a:ext cx="1035307" cy="11688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4" name="Rectangle 23">
            <a:extLst>
              <a:ext uri="{FF2B5EF4-FFF2-40B4-BE49-F238E27FC236}">
                <a16:creationId xmlns:a16="http://schemas.microsoft.com/office/drawing/2014/main" id="{C345E80E-C525-473D-A14A-A7236AC1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829" y="4006700"/>
            <a:ext cx="249711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7B07C8-5189-484D-A780-23D07C61CF12}"/>
              </a:ext>
            </a:extLst>
          </p:cNvPr>
          <p:cNvGrpSpPr/>
          <p:nvPr/>
        </p:nvGrpSpPr>
        <p:grpSpPr>
          <a:xfrm>
            <a:off x="4726912" y="3657774"/>
            <a:ext cx="668841" cy="797945"/>
            <a:chOff x="4865044" y="3142940"/>
            <a:chExt cx="668841" cy="797945"/>
          </a:xfrm>
        </p:grpSpPr>
        <p:grpSp>
          <p:nvGrpSpPr>
            <p:cNvPr id="250" name="Group 29">
              <a:extLst>
                <a:ext uri="{FF2B5EF4-FFF2-40B4-BE49-F238E27FC236}">
                  <a16:creationId xmlns:a16="http://schemas.microsoft.com/office/drawing/2014/main" id="{2853020F-C77B-486C-A370-F97F0B16E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044" y="3142940"/>
              <a:ext cx="287338" cy="790575"/>
              <a:chOff x="528" y="240"/>
              <a:chExt cx="181" cy="498"/>
            </a:xfrm>
          </p:grpSpPr>
          <p:sp>
            <p:nvSpPr>
              <p:cNvPr id="251" name="Line 30">
                <a:extLst>
                  <a:ext uri="{FF2B5EF4-FFF2-40B4-BE49-F238E27FC236}">
                    <a16:creationId xmlns:a16="http://schemas.microsoft.com/office/drawing/2014/main" id="{CD69324A-EE53-441A-A142-46587B3D8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Line 31">
                <a:extLst>
                  <a:ext uri="{FF2B5EF4-FFF2-40B4-BE49-F238E27FC236}">
                    <a16:creationId xmlns:a16="http://schemas.microsoft.com/office/drawing/2014/main" id="{625E6BB7-A8CA-4C4E-86BD-8A7BF88CA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Freeform 32">
                <a:extLst>
                  <a:ext uri="{FF2B5EF4-FFF2-40B4-BE49-F238E27FC236}">
                    <a16:creationId xmlns:a16="http://schemas.microsoft.com/office/drawing/2014/main" id="{78AFF205-1232-4271-98C3-4D6AD61AE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4" name="Group 29">
              <a:extLst>
                <a:ext uri="{FF2B5EF4-FFF2-40B4-BE49-F238E27FC236}">
                  <a16:creationId xmlns:a16="http://schemas.microsoft.com/office/drawing/2014/main" id="{C49FCF74-82EA-4F07-91EA-A194EDEA5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6547" y="3150310"/>
              <a:ext cx="287338" cy="790575"/>
              <a:chOff x="528" y="240"/>
              <a:chExt cx="181" cy="498"/>
            </a:xfrm>
          </p:grpSpPr>
          <p:sp>
            <p:nvSpPr>
              <p:cNvPr id="255" name="Line 30">
                <a:extLst>
                  <a:ext uri="{FF2B5EF4-FFF2-40B4-BE49-F238E27FC236}">
                    <a16:creationId xmlns:a16="http://schemas.microsoft.com/office/drawing/2014/main" id="{77539E19-CFDA-4A67-A5CD-023D2AA39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31">
                <a:extLst>
                  <a:ext uri="{FF2B5EF4-FFF2-40B4-BE49-F238E27FC236}">
                    <a16:creationId xmlns:a16="http://schemas.microsoft.com/office/drawing/2014/main" id="{B85D2C9B-B0AE-4B18-AD63-1F46D29DE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Freeform 32">
                <a:extLst>
                  <a:ext uri="{FF2B5EF4-FFF2-40B4-BE49-F238E27FC236}">
                    <a16:creationId xmlns:a16="http://schemas.microsoft.com/office/drawing/2014/main" id="{78A90CD2-FEC7-48AF-81FD-6670DE987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" name="Freeform 36">
              <a:extLst>
                <a:ext uri="{FF2B5EF4-FFF2-40B4-BE49-F238E27FC236}">
                  <a16:creationId xmlns:a16="http://schemas.microsoft.com/office/drawing/2014/main" id="{6529DBBD-F244-4481-8CA2-26CED384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208" y="315031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" name="Group 288">
            <a:extLst>
              <a:ext uri="{FF2B5EF4-FFF2-40B4-BE49-F238E27FC236}">
                <a16:creationId xmlns:a16="http://schemas.microsoft.com/office/drawing/2014/main" id="{97EBA82E-012C-454E-A727-90809413BE6E}"/>
              </a:ext>
            </a:extLst>
          </p:cNvPr>
          <p:cNvGrpSpPr>
            <a:grpSpLocks/>
          </p:cNvGrpSpPr>
          <p:nvPr/>
        </p:nvGrpSpPr>
        <p:grpSpPr bwMode="auto">
          <a:xfrm>
            <a:off x="5476966" y="3833170"/>
            <a:ext cx="222250" cy="858838"/>
            <a:chOff x="384" y="816"/>
            <a:chExt cx="140" cy="541"/>
          </a:xfrm>
        </p:grpSpPr>
        <p:sp>
          <p:nvSpPr>
            <p:cNvPr id="265" name="Line 289">
              <a:extLst>
                <a:ext uri="{FF2B5EF4-FFF2-40B4-BE49-F238E27FC236}">
                  <a16:creationId xmlns:a16="http://schemas.microsoft.com/office/drawing/2014/main" id="{C8AC2CD7-3825-479C-A07F-B7FC54903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290">
              <a:extLst>
                <a:ext uri="{FF2B5EF4-FFF2-40B4-BE49-F238E27FC236}">
                  <a16:creationId xmlns:a16="http://schemas.microsoft.com/office/drawing/2014/main" id="{3C7140F5-9897-4C3E-87EA-9402EA101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91">
              <a:extLst>
                <a:ext uri="{FF2B5EF4-FFF2-40B4-BE49-F238E27FC236}">
                  <a16:creationId xmlns:a16="http://schemas.microsoft.com/office/drawing/2014/main" id="{C319253C-C9DA-4242-8D4F-DE8152EF41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35975"/>
              </p:ext>
            </p:extLst>
          </p:nvPr>
        </p:nvGraphicFramePr>
        <p:xfrm>
          <a:off x="177800" y="165100"/>
          <a:ext cx="6997700" cy="261050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Fresh Fish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respective upper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loaded, muzzle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lower mark,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8 Steel,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F83B9-2897-4D2E-8BB2-816BD92E349E}"/>
              </a:ext>
            </a:extLst>
          </p:cNvPr>
          <p:cNvCxnSpPr>
            <a:cxnSpLocks/>
            <a:endCxn id="236" idx="1"/>
          </p:cNvCxnSpPr>
          <p:nvPr/>
        </p:nvCxnSpPr>
        <p:spPr>
          <a:xfrm>
            <a:off x="2399580" y="6152910"/>
            <a:ext cx="1860716" cy="22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7D4B950-9846-4A7E-B5D6-5F1144BEDF88}"/>
              </a:ext>
            </a:extLst>
          </p:cNvPr>
          <p:cNvGrpSpPr/>
          <p:nvPr/>
        </p:nvGrpSpPr>
        <p:grpSpPr>
          <a:xfrm>
            <a:off x="3286820" y="3838643"/>
            <a:ext cx="1290497" cy="644968"/>
            <a:chOff x="5255538" y="3733800"/>
            <a:chExt cx="1290497" cy="644968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75178F-4B0A-4ED0-B955-841675E813B1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9429AE6-08BE-4406-B560-67FE02C5C02D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9BE7EEC-67AA-468F-9EEC-A723E75F0F9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489E1CC-2034-4545-AD87-960309A428AE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EBD87BA-C792-4435-B3D3-B8353F5100A8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22979217-3D4F-488B-95A2-1B952663725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E5CE0F6-5034-4FD1-8452-55F28134378D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349BA8-DA70-4324-BF65-91600D576857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677677B-6CD7-4563-AFFB-2B50F78E5580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4" name="Freeform 55">
            <a:extLst>
              <a:ext uri="{FF2B5EF4-FFF2-40B4-BE49-F238E27FC236}">
                <a16:creationId xmlns:a16="http://schemas.microsoft.com/office/drawing/2014/main" id="{D83C1F1B-5A8D-4220-A76D-DA491F6C3EF2}"/>
              </a:ext>
            </a:extLst>
          </p:cNvPr>
          <p:cNvSpPr>
            <a:spLocks/>
          </p:cNvSpPr>
          <p:nvPr/>
        </p:nvSpPr>
        <p:spPr bwMode="auto">
          <a:xfrm flipH="1">
            <a:off x="2343987" y="3685098"/>
            <a:ext cx="841752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55">
            <a:extLst>
              <a:ext uri="{FF2B5EF4-FFF2-40B4-BE49-F238E27FC236}">
                <a16:creationId xmlns:a16="http://schemas.microsoft.com/office/drawing/2014/main" id="{9DDFE735-B72A-4272-91A3-83ED21BA6471}"/>
              </a:ext>
            </a:extLst>
          </p:cNvPr>
          <p:cNvSpPr>
            <a:spLocks/>
          </p:cNvSpPr>
          <p:nvPr/>
        </p:nvSpPr>
        <p:spPr bwMode="auto">
          <a:xfrm flipH="1">
            <a:off x="4230350" y="3685098"/>
            <a:ext cx="468664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Rectangle 10">
            <a:extLst>
              <a:ext uri="{FF2B5EF4-FFF2-40B4-BE49-F238E27FC236}">
                <a16:creationId xmlns:a16="http://schemas.microsoft.com/office/drawing/2014/main" id="{2701F47D-95CA-401B-84F0-431560B8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43" y="5177361"/>
            <a:ext cx="2377763" cy="170149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A1DD0740-2B66-44C2-9B66-1B8D1443B3C4}"/>
              </a:ext>
            </a:extLst>
          </p:cNvPr>
          <p:cNvCxnSpPr>
            <a:cxnSpLocks/>
          </p:cNvCxnSpPr>
          <p:nvPr/>
        </p:nvCxnSpPr>
        <p:spPr>
          <a:xfrm>
            <a:off x="4602078" y="4829243"/>
            <a:ext cx="7532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Freeform 55">
            <a:extLst>
              <a:ext uri="{FF2B5EF4-FFF2-40B4-BE49-F238E27FC236}">
                <a16:creationId xmlns:a16="http://schemas.microsoft.com/office/drawing/2014/main" id="{53D4671D-34FB-40EE-B2E0-85E96E49C42B}"/>
              </a:ext>
            </a:extLst>
          </p:cNvPr>
          <p:cNvSpPr>
            <a:spLocks/>
          </p:cNvSpPr>
          <p:nvPr/>
        </p:nvSpPr>
        <p:spPr bwMode="auto">
          <a:xfrm flipH="1">
            <a:off x="5183284" y="4067957"/>
            <a:ext cx="171595" cy="181049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  <a:gd name="connsiteX0" fmla="*/ 0 w 29901"/>
              <a:gd name="connsiteY0" fmla="*/ 5714 h 18672"/>
              <a:gd name="connsiteX1" fmla="*/ 29901 w 29901"/>
              <a:gd name="connsiteY1" fmla="*/ 18672 h 18672"/>
              <a:gd name="connsiteX2" fmla="*/ 21041 w 29901"/>
              <a:gd name="connsiteY2" fmla="*/ 3244 h 18672"/>
              <a:gd name="connsiteX3" fmla="*/ 0 w 29901"/>
              <a:gd name="connsiteY3" fmla="*/ 0 h 18672"/>
              <a:gd name="connsiteX4" fmla="*/ 0 w 29901"/>
              <a:gd name="connsiteY4" fmla="*/ 5714 h 18672"/>
              <a:gd name="connsiteX0" fmla="*/ 0 w 21041"/>
              <a:gd name="connsiteY0" fmla="*/ 5714 h 13577"/>
              <a:gd name="connsiteX1" fmla="*/ 19000 w 21041"/>
              <a:gd name="connsiteY1" fmla="*/ 13577 h 13577"/>
              <a:gd name="connsiteX2" fmla="*/ 21041 w 21041"/>
              <a:gd name="connsiteY2" fmla="*/ 3244 h 13577"/>
              <a:gd name="connsiteX3" fmla="*/ 0 w 21041"/>
              <a:gd name="connsiteY3" fmla="*/ 0 h 13577"/>
              <a:gd name="connsiteX4" fmla="*/ 0 w 21041"/>
              <a:gd name="connsiteY4" fmla="*/ 5714 h 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" h="13577">
                <a:moveTo>
                  <a:pt x="0" y="5714"/>
                </a:moveTo>
                <a:lnTo>
                  <a:pt x="19000" y="13577"/>
                </a:lnTo>
                <a:lnTo>
                  <a:pt x="21041" y="3244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1" name="Group 13">
            <a:extLst>
              <a:ext uri="{FF2B5EF4-FFF2-40B4-BE49-F238E27FC236}">
                <a16:creationId xmlns:a16="http://schemas.microsoft.com/office/drawing/2014/main" id="{9EA2E05F-9B07-42D3-8F8C-AEDA470815C0}"/>
              </a:ext>
            </a:extLst>
          </p:cNvPr>
          <p:cNvGrpSpPr>
            <a:grpSpLocks/>
          </p:cNvGrpSpPr>
          <p:nvPr/>
        </p:nvGrpSpPr>
        <p:grpSpPr bwMode="auto">
          <a:xfrm>
            <a:off x="5361739" y="3696852"/>
            <a:ext cx="393700" cy="1271588"/>
            <a:chOff x="2496" y="4380"/>
            <a:chExt cx="236" cy="690"/>
          </a:xfrm>
        </p:grpSpPr>
        <p:sp>
          <p:nvSpPr>
            <p:cNvPr id="262" name="AutoShape 14">
              <a:extLst>
                <a:ext uri="{FF2B5EF4-FFF2-40B4-BE49-F238E27FC236}">
                  <a16:creationId xmlns:a16="http://schemas.microsoft.com/office/drawing/2014/main" id="{05A481C4-648F-4AD6-9480-6CAA6143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3" name="AutoShape 15">
              <a:extLst>
                <a:ext uri="{FF2B5EF4-FFF2-40B4-BE49-F238E27FC236}">
                  <a16:creationId xmlns:a16="http://schemas.microsoft.com/office/drawing/2014/main" id="{3BFFA95C-3B45-4FFE-A590-3155E8D39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52A13C5-FA78-4856-93A5-24063CE3F72E}"/>
              </a:ext>
            </a:extLst>
          </p:cNvPr>
          <p:cNvCxnSpPr>
            <a:cxnSpLocks/>
          </p:cNvCxnSpPr>
          <p:nvPr/>
        </p:nvCxnSpPr>
        <p:spPr>
          <a:xfrm>
            <a:off x="5207582" y="5878450"/>
            <a:ext cx="14320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0" name="Group 29">
            <a:extLst>
              <a:ext uri="{FF2B5EF4-FFF2-40B4-BE49-F238E27FC236}">
                <a16:creationId xmlns:a16="http://schemas.microsoft.com/office/drawing/2014/main" id="{6006DF78-BA1D-434D-BD51-9868D278223F}"/>
              </a:ext>
            </a:extLst>
          </p:cNvPr>
          <p:cNvGrpSpPr>
            <a:grpSpLocks/>
          </p:cNvGrpSpPr>
          <p:nvPr/>
        </p:nvGrpSpPr>
        <p:grpSpPr bwMode="auto">
          <a:xfrm>
            <a:off x="5879180" y="4079375"/>
            <a:ext cx="287338" cy="790575"/>
            <a:chOff x="528" y="240"/>
            <a:chExt cx="181" cy="498"/>
          </a:xfrm>
        </p:grpSpPr>
        <p:sp>
          <p:nvSpPr>
            <p:cNvPr id="271" name="Line 30">
              <a:extLst>
                <a:ext uri="{FF2B5EF4-FFF2-40B4-BE49-F238E27FC236}">
                  <a16:creationId xmlns:a16="http://schemas.microsoft.com/office/drawing/2014/main" id="{FD293F52-372E-4507-9FDD-491FDE738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31">
              <a:extLst>
                <a:ext uri="{FF2B5EF4-FFF2-40B4-BE49-F238E27FC236}">
                  <a16:creationId xmlns:a16="http://schemas.microsoft.com/office/drawing/2014/main" id="{404FD1B2-30B4-4E13-8775-C1470B992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32">
              <a:extLst>
                <a:ext uri="{FF2B5EF4-FFF2-40B4-BE49-F238E27FC236}">
                  <a16:creationId xmlns:a16="http://schemas.microsoft.com/office/drawing/2014/main" id="{3B60D65F-401B-4EA7-96AA-A1DDB712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" name="Rectangle 10">
            <a:extLst>
              <a:ext uri="{FF2B5EF4-FFF2-40B4-BE49-F238E27FC236}">
                <a16:creationId xmlns:a16="http://schemas.microsoft.com/office/drawing/2014/main" id="{3E1B89AC-D1E3-478A-97D0-0E7D98B27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522" y="4483610"/>
            <a:ext cx="679882" cy="139203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79" name="Group 29">
            <a:extLst>
              <a:ext uri="{FF2B5EF4-FFF2-40B4-BE49-F238E27FC236}">
                <a16:creationId xmlns:a16="http://schemas.microsoft.com/office/drawing/2014/main" id="{F346761C-94D9-4D60-9E68-92D73A796F1F}"/>
              </a:ext>
            </a:extLst>
          </p:cNvPr>
          <p:cNvGrpSpPr>
            <a:grpSpLocks/>
          </p:cNvGrpSpPr>
          <p:nvPr/>
        </p:nvGrpSpPr>
        <p:grpSpPr bwMode="auto">
          <a:xfrm>
            <a:off x="6375711" y="4140268"/>
            <a:ext cx="287338" cy="790575"/>
            <a:chOff x="528" y="240"/>
            <a:chExt cx="181" cy="498"/>
          </a:xfrm>
        </p:grpSpPr>
        <p:sp>
          <p:nvSpPr>
            <p:cNvPr id="280" name="Line 30">
              <a:extLst>
                <a:ext uri="{FF2B5EF4-FFF2-40B4-BE49-F238E27FC236}">
                  <a16:creationId xmlns:a16="http://schemas.microsoft.com/office/drawing/2014/main" id="{1179F610-4F7E-4E1B-B1F7-96EF9B61C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31">
              <a:extLst>
                <a:ext uri="{FF2B5EF4-FFF2-40B4-BE49-F238E27FC236}">
                  <a16:creationId xmlns:a16="http://schemas.microsoft.com/office/drawing/2014/main" id="{3F1D710F-2406-4357-B088-73637ED1E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F0BD0293-CE36-4D52-A99A-1AFA341FF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98C886B-9B98-4737-B6BF-DC092791AED5}"/>
              </a:ext>
            </a:extLst>
          </p:cNvPr>
          <p:cNvCxnSpPr>
            <a:cxnSpLocks/>
          </p:cNvCxnSpPr>
          <p:nvPr/>
        </p:nvCxnSpPr>
        <p:spPr>
          <a:xfrm>
            <a:off x="459788" y="7420043"/>
            <a:ext cx="99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46C3220-4AD4-4ECA-8E6D-52ABBED185CC}"/>
              </a:ext>
            </a:extLst>
          </p:cNvPr>
          <p:cNvCxnSpPr>
            <a:cxnSpLocks/>
          </p:cNvCxnSpPr>
          <p:nvPr/>
        </p:nvCxnSpPr>
        <p:spPr>
          <a:xfrm flipV="1">
            <a:off x="177800" y="7420043"/>
            <a:ext cx="295275" cy="7680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6" name="Group 292">
            <a:extLst>
              <a:ext uri="{FF2B5EF4-FFF2-40B4-BE49-F238E27FC236}">
                <a16:creationId xmlns:a16="http://schemas.microsoft.com/office/drawing/2014/main" id="{BD71A030-D63A-40F3-9168-A705036C7B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6240" y="4829243"/>
            <a:ext cx="222250" cy="858838"/>
            <a:chOff x="384" y="816"/>
            <a:chExt cx="140" cy="541"/>
          </a:xfrm>
        </p:grpSpPr>
        <p:sp>
          <p:nvSpPr>
            <p:cNvPr id="297" name="Line 293">
              <a:extLst>
                <a:ext uri="{FF2B5EF4-FFF2-40B4-BE49-F238E27FC236}">
                  <a16:creationId xmlns:a16="http://schemas.microsoft.com/office/drawing/2014/main" id="{85903DCD-E578-4729-8AAB-3A7E2738A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294">
              <a:extLst>
                <a:ext uri="{FF2B5EF4-FFF2-40B4-BE49-F238E27FC236}">
                  <a16:creationId xmlns:a16="http://schemas.microsoft.com/office/drawing/2014/main" id="{5A868ECF-C2FB-40E4-93A9-D71F7E6C4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295">
              <a:extLst>
                <a:ext uri="{FF2B5EF4-FFF2-40B4-BE49-F238E27FC236}">
                  <a16:creationId xmlns:a16="http://schemas.microsoft.com/office/drawing/2014/main" id="{20A3F4FA-6C28-4B69-9890-BCACC6A37B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0" name="Group 13">
            <a:extLst>
              <a:ext uri="{FF2B5EF4-FFF2-40B4-BE49-F238E27FC236}">
                <a16:creationId xmlns:a16="http://schemas.microsoft.com/office/drawing/2014/main" id="{036AA125-B3F3-40E3-BA83-9D4C938BDD8D}"/>
              </a:ext>
            </a:extLst>
          </p:cNvPr>
          <p:cNvGrpSpPr>
            <a:grpSpLocks/>
          </p:cNvGrpSpPr>
          <p:nvPr/>
        </p:nvGrpSpPr>
        <p:grpSpPr bwMode="auto">
          <a:xfrm>
            <a:off x="1544995" y="3941678"/>
            <a:ext cx="393700" cy="1271588"/>
            <a:chOff x="2496" y="4380"/>
            <a:chExt cx="236" cy="690"/>
          </a:xfrm>
        </p:grpSpPr>
        <p:sp>
          <p:nvSpPr>
            <p:cNvPr id="301" name="AutoShape 14">
              <a:extLst>
                <a:ext uri="{FF2B5EF4-FFF2-40B4-BE49-F238E27FC236}">
                  <a16:creationId xmlns:a16="http://schemas.microsoft.com/office/drawing/2014/main" id="{A8A266F5-8869-4474-8C61-2B56B992E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2" name="AutoShape 15">
              <a:extLst>
                <a:ext uri="{FF2B5EF4-FFF2-40B4-BE49-F238E27FC236}">
                  <a16:creationId xmlns:a16="http://schemas.microsoft.com/office/drawing/2014/main" id="{5261039A-6D1B-4A3A-9295-518EBDAB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3" name="Group 13">
            <a:extLst>
              <a:ext uri="{FF2B5EF4-FFF2-40B4-BE49-F238E27FC236}">
                <a16:creationId xmlns:a16="http://schemas.microsoft.com/office/drawing/2014/main" id="{49082555-9ADC-404F-8AD3-9485F82CCE1C}"/>
              </a:ext>
            </a:extLst>
          </p:cNvPr>
          <p:cNvGrpSpPr>
            <a:grpSpLocks/>
          </p:cNvGrpSpPr>
          <p:nvPr/>
        </p:nvGrpSpPr>
        <p:grpSpPr bwMode="auto">
          <a:xfrm>
            <a:off x="151450" y="4824009"/>
            <a:ext cx="393700" cy="1271588"/>
            <a:chOff x="2496" y="4380"/>
            <a:chExt cx="236" cy="690"/>
          </a:xfrm>
        </p:grpSpPr>
        <p:sp>
          <p:nvSpPr>
            <p:cNvPr id="304" name="AutoShape 14">
              <a:extLst>
                <a:ext uri="{FF2B5EF4-FFF2-40B4-BE49-F238E27FC236}">
                  <a16:creationId xmlns:a16="http://schemas.microsoft.com/office/drawing/2014/main" id="{546A30C3-F915-4CC5-9D13-2F95BCA4D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5" name="AutoShape 15">
              <a:extLst>
                <a:ext uri="{FF2B5EF4-FFF2-40B4-BE49-F238E27FC236}">
                  <a16:creationId xmlns:a16="http://schemas.microsoft.com/office/drawing/2014/main" id="{7DC4FBD6-1A72-4CF1-B582-B5B1F8F5F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6" name="Group 13">
            <a:extLst>
              <a:ext uri="{FF2B5EF4-FFF2-40B4-BE49-F238E27FC236}">
                <a16:creationId xmlns:a16="http://schemas.microsoft.com/office/drawing/2014/main" id="{5873732E-E847-4156-9D49-6D8A16387E97}"/>
              </a:ext>
            </a:extLst>
          </p:cNvPr>
          <p:cNvGrpSpPr>
            <a:grpSpLocks/>
          </p:cNvGrpSpPr>
          <p:nvPr/>
        </p:nvGrpSpPr>
        <p:grpSpPr bwMode="auto">
          <a:xfrm>
            <a:off x="6503654" y="6006822"/>
            <a:ext cx="393700" cy="1271588"/>
            <a:chOff x="2496" y="4380"/>
            <a:chExt cx="236" cy="690"/>
          </a:xfrm>
        </p:grpSpPr>
        <p:sp>
          <p:nvSpPr>
            <p:cNvPr id="307" name="AutoShape 14">
              <a:extLst>
                <a:ext uri="{FF2B5EF4-FFF2-40B4-BE49-F238E27FC236}">
                  <a16:creationId xmlns:a16="http://schemas.microsoft.com/office/drawing/2014/main" id="{66B7403A-72DB-473A-8D3C-26B41D42E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8" name="AutoShape 15">
              <a:extLst>
                <a:ext uri="{FF2B5EF4-FFF2-40B4-BE49-F238E27FC236}">
                  <a16:creationId xmlns:a16="http://schemas.microsoft.com/office/drawing/2014/main" id="{A8CA3733-FC89-4C6B-B336-CB4C7EA6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9" name="Group 288">
            <a:extLst>
              <a:ext uri="{FF2B5EF4-FFF2-40B4-BE49-F238E27FC236}">
                <a16:creationId xmlns:a16="http://schemas.microsoft.com/office/drawing/2014/main" id="{A8516F07-D5A9-4441-8DEF-CD5A0AFC25A5}"/>
              </a:ext>
            </a:extLst>
          </p:cNvPr>
          <p:cNvGrpSpPr>
            <a:grpSpLocks/>
          </p:cNvGrpSpPr>
          <p:nvPr/>
        </p:nvGrpSpPr>
        <p:grpSpPr bwMode="auto">
          <a:xfrm>
            <a:off x="6941179" y="6489629"/>
            <a:ext cx="222250" cy="858838"/>
            <a:chOff x="384" y="816"/>
            <a:chExt cx="140" cy="541"/>
          </a:xfrm>
        </p:grpSpPr>
        <p:sp>
          <p:nvSpPr>
            <p:cNvPr id="310" name="Line 289">
              <a:extLst>
                <a:ext uri="{FF2B5EF4-FFF2-40B4-BE49-F238E27FC236}">
                  <a16:creationId xmlns:a16="http://schemas.microsoft.com/office/drawing/2014/main" id="{307D32BB-5D80-432D-8AF8-C71FE4740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290">
              <a:extLst>
                <a:ext uri="{FF2B5EF4-FFF2-40B4-BE49-F238E27FC236}">
                  <a16:creationId xmlns:a16="http://schemas.microsoft.com/office/drawing/2014/main" id="{15F0953C-B5DB-4F5F-992B-C1B0861EC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291">
              <a:extLst>
                <a:ext uri="{FF2B5EF4-FFF2-40B4-BE49-F238E27FC236}">
                  <a16:creationId xmlns:a16="http://schemas.microsoft.com/office/drawing/2014/main" id="{A05C4CF1-3364-49A3-A30C-A69E86F94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569F406-2C16-45F6-8946-CB5A80045EE0}"/>
              </a:ext>
            </a:extLst>
          </p:cNvPr>
          <p:cNvCxnSpPr>
            <a:cxnSpLocks/>
          </p:cNvCxnSpPr>
          <p:nvPr/>
        </p:nvCxnSpPr>
        <p:spPr>
          <a:xfrm>
            <a:off x="177800" y="8188066"/>
            <a:ext cx="5918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4" name="Group 13">
            <a:extLst>
              <a:ext uri="{FF2B5EF4-FFF2-40B4-BE49-F238E27FC236}">
                <a16:creationId xmlns:a16="http://schemas.microsoft.com/office/drawing/2014/main" id="{CFDC560F-7C14-4D3C-940E-F4C42B80717C}"/>
              </a:ext>
            </a:extLst>
          </p:cNvPr>
          <p:cNvGrpSpPr>
            <a:grpSpLocks/>
          </p:cNvGrpSpPr>
          <p:nvPr/>
        </p:nvGrpSpPr>
        <p:grpSpPr bwMode="auto">
          <a:xfrm>
            <a:off x="576562" y="4408392"/>
            <a:ext cx="393700" cy="1271588"/>
            <a:chOff x="2496" y="4380"/>
            <a:chExt cx="236" cy="690"/>
          </a:xfrm>
        </p:grpSpPr>
        <p:sp>
          <p:nvSpPr>
            <p:cNvPr id="315" name="AutoShape 14">
              <a:extLst>
                <a:ext uri="{FF2B5EF4-FFF2-40B4-BE49-F238E27FC236}">
                  <a16:creationId xmlns:a16="http://schemas.microsoft.com/office/drawing/2014/main" id="{221291A6-4EEF-42AC-B117-9A9984C62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" name="AutoShape 15">
              <a:extLst>
                <a:ext uri="{FF2B5EF4-FFF2-40B4-BE49-F238E27FC236}">
                  <a16:creationId xmlns:a16="http://schemas.microsoft.com/office/drawing/2014/main" id="{519D0F9D-1A44-4EC4-B3BD-199567590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" name="TextBox 13">
            <a:extLst>
              <a:ext uri="{FF2B5EF4-FFF2-40B4-BE49-F238E27FC236}">
                <a16:creationId xmlns:a16="http://schemas.microsoft.com/office/drawing/2014/main" id="{B810AD42-F445-464A-929F-6F80E184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098" y="5735854"/>
            <a:ext cx="832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  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6ED290-982C-4ACF-B90A-31B57E8CE0B8}"/>
              </a:ext>
            </a:extLst>
          </p:cNvPr>
          <p:cNvSpPr/>
          <p:nvPr/>
        </p:nvSpPr>
        <p:spPr>
          <a:xfrm>
            <a:off x="3215664" y="612733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127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160</cp:revision>
  <dcterms:created xsi:type="dcterms:W3CDTF">2002-08-21T12:11:08Z</dcterms:created>
  <dcterms:modified xsi:type="dcterms:W3CDTF">2020-02-22T05:03:13Z</dcterms:modified>
  <cp:category>Shooting</cp:category>
</cp:coreProperties>
</file>