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2E2B2-FB67-437C-ACDD-F21D4BBDB9A7}" v="20" dt="2019-05-26T07:04:39.967"/>
    <p1510:client id="{8DC949DC-8723-459A-93E0-F38992DC6CF5}" v="7" dt="2019-05-26T05:50:2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78F2E2B2-FB67-437C-ACDD-F21D4BBDB9A7}"/>
    <pc:docChg chg="undo redo custSel delSld modSld">
      <pc:chgData name="Matt Carlson" userId="0e792f37f00095d9" providerId="LiveId" clId="{78F2E2B2-FB67-437C-ACDD-F21D4BBDB9A7}" dt="2019-05-26T07:07:26.752" v="274" actId="20577"/>
      <pc:docMkLst>
        <pc:docMk/>
      </pc:docMkLst>
      <pc:sldChg chg="addSp delSp modSp">
        <pc:chgData name="Matt Carlson" userId="0e792f37f00095d9" providerId="LiveId" clId="{78F2E2B2-FB67-437C-ACDD-F21D4BBDB9A7}" dt="2019-05-26T07:07:26.752" v="274" actId="20577"/>
        <pc:sldMkLst>
          <pc:docMk/>
          <pc:sldMk cId="0" sldId="274"/>
        </pc:sldMkLst>
        <pc:spChg chg="add mod">
          <ac:chgData name="Matt Carlson" userId="0e792f37f00095d9" providerId="LiveId" clId="{78F2E2B2-FB67-437C-ACDD-F21D4BBDB9A7}" dt="2019-05-26T06:44:20.040" v="87" actId="1076"/>
          <ac:spMkLst>
            <pc:docMk/>
            <pc:sldMk cId="0" sldId="274"/>
            <ac:spMk id="6" creationId="{D6F13365-2D98-4F4A-8708-BE02381B6F6B}"/>
          </ac:spMkLst>
        </pc:spChg>
        <pc:spChg chg="add mod">
          <ac:chgData name="Matt Carlson" userId="0e792f37f00095d9" providerId="LiveId" clId="{78F2E2B2-FB67-437C-ACDD-F21D4BBDB9A7}" dt="2019-05-26T06:58:12.888" v="127" actId="113"/>
          <ac:spMkLst>
            <pc:docMk/>
            <pc:sldMk cId="0" sldId="274"/>
            <ac:spMk id="8" creationId="{CEFDA1B0-F5AE-4509-A59A-7F0C6A318650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20" creationId="{87944975-712A-4246-85B4-7D3D5AB1986A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78F2E2B2-FB67-437C-ACDD-F21D4BBDB9A7}" dt="2019-05-26T06:44:20.040" v="87" actId="1076"/>
          <ac:spMkLst>
            <pc:docMk/>
            <pc:sldMk cId="0" sldId="274"/>
            <ac:spMk id="143" creationId="{B24DB9E8-0031-4924-9977-D9421CF3A863}"/>
          </ac:spMkLst>
        </pc:spChg>
        <pc:spChg chg="add mod">
          <ac:chgData name="Matt Carlson" userId="0e792f37f00095d9" providerId="LiveId" clId="{78F2E2B2-FB67-437C-ACDD-F21D4BBDB9A7}" dt="2019-05-26T06:44:31.633" v="88" actId="1076"/>
          <ac:spMkLst>
            <pc:docMk/>
            <pc:sldMk cId="0" sldId="274"/>
            <ac:spMk id="144" creationId="{9A3946C5-DEF0-4A54-8FC8-41160D624AFC}"/>
          </ac:spMkLst>
        </pc:spChg>
        <pc:spChg chg="add mod">
          <ac:chgData name="Matt Carlson" userId="0e792f37f00095d9" providerId="LiveId" clId="{78F2E2B2-FB67-437C-ACDD-F21D4BBDB9A7}" dt="2019-05-26T06:44:20.040" v="87" actId="1076"/>
          <ac:spMkLst>
            <pc:docMk/>
            <pc:sldMk cId="0" sldId="274"/>
            <ac:spMk id="145" creationId="{CD1F02F3-D5D0-41B7-91C8-C5CB441AB6AB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64" creationId="{9937EA5F-A543-4CC2-BD8B-80938E657CBE}"/>
          </ac:spMkLst>
        </pc:s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94" creationId="{27790BD9-BEEA-418B-B1A2-AF823F41474A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99" creationId="{1088E2CB-38C0-42E2-9CA7-82AB912EBC97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37" creationId="{EBF2C90A-4BF2-4DB0-A873-F95967F48BF5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146" creationId="{CC6E88D4-8C89-4725-A368-3DE963B1E9D8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75" creationId="{79E4790B-9D76-4406-A346-36758CC95AAA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81" creationId="{E6B74595-3CBF-48D5-A7E6-0C78137A4D84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84" creationId="{359A6503-66E1-4262-B52C-1AA3783DEF63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89" creationId="{ED1E0927-4A50-4C5B-8215-3FF70B6CECF6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195" creationId="{8396C075-5CF1-4E72-A62E-144DF361E847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199" creationId="{DD76C1D0-E64F-41DE-AE56-85C97BE8AFB2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203" creationId="{FBCB8E9D-27CF-4039-9D6A-990F67C326E9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07" creationId="{06D6DF2D-F268-48DD-A5EA-F09D067827EA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11" creationId="{DC57B098-9BB1-4F67-AA72-1888E34A36FA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15" creationId="{804D1EF4-74F2-4D7F-B48A-2B9FFBFFC271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19" creationId="{4928A76A-4C84-44AC-B793-466B33B9F738}"/>
          </ac:grpSpMkLst>
        </pc:grpChg>
        <pc:grpChg chg="add mod">
          <ac:chgData name="Matt Carlson" userId="0e792f37f00095d9" providerId="LiveId" clId="{78F2E2B2-FB67-437C-ACDD-F21D4BBDB9A7}" dt="2019-05-26T06:44:36.088" v="89" actId="1076"/>
          <ac:grpSpMkLst>
            <pc:docMk/>
            <pc:sldMk cId="0" sldId="274"/>
            <ac:grpSpMk id="223" creationId="{575D691E-83FF-4B8F-A618-3D0D39176713}"/>
          </ac:grpSpMkLst>
        </pc:grpChg>
        <pc:grpChg chg="add mo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27" creationId="{DDEC3A8F-08C2-4395-915A-DFE40F1D34C7}"/>
          </ac:grpSpMkLst>
        </pc:grpChg>
        <pc:graphicFrameChg chg="mod modGraphic">
          <ac:chgData name="Matt Carlson" userId="0e792f37f00095d9" providerId="LiveId" clId="{78F2E2B2-FB67-437C-ACDD-F21D4BBDB9A7}" dt="2019-05-26T07:07:26.752" v="27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93" creationId="{4CA13B8B-FBEE-4DA3-A2C2-BFEE77F343D1}"/>
          </ac:cxnSpMkLst>
        </pc:cxnChg>
        <pc:cxnChg chg="mod">
          <ac:chgData name="Matt Carlson" userId="0e792f37f00095d9" providerId="LiveId" clId="{78F2E2B2-FB67-437C-ACDD-F21D4BBDB9A7}" dt="2019-05-26T06:44:20.040" v="87" actId="1076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59" creationId="{51ED4D8B-6D94-4D6C-A96D-88913AF4C883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78F2E2B2-FB67-437C-ACDD-F21D4BBDB9A7}" dt="2019-05-26T06:44:20.040" v="87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78F2E2B2-FB67-437C-ACDD-F21D4BBDB9A7}" dt="2019-05-26T06:44:20.040" v="87" actId="1076"/>
          <ac:cxnSpMkLst>
            <pc:docMk/>
            <pc:sldMk cId="0" sldId="274"/>
            <ac:cxnSpMk id="231" creationId="{C2DBB8B2-B077-4E27-B0C8-6B26DB23A429}"/>
          </ac:cxnSpMkLst>
        </pc:cxnChg>
      </pc:sldChg>
      <pc:sldChg chg="del">
        <pc:chgData name="Matt Carlson" userId="0e792f37f00095d9" providerId="LiveId" clId="{78F2E2B2-FB67-437C-ACDD-F21D4BBDB9A7}" dt="2019-05-26T06:55:32.474" v="114" actId="2696"/>
        <pc:sldMkLst>
          <pc:docMk/>
          <pc:sldMk cId="0" sldId="275"/>
        </pc:sldMkLst>
      </pc:sldChg>
      <pc:sldChg chg="del">
        <pc:chgData name="Matt Carlson" userId="0e792f37f00095d9" providerId="LiveId" clId="{78F2E2B2-FB67-437C-ACDD-F21D4BBDB9A7}" dt="2019-05-26T06:55:32.452" v="113" actId="2696"/>
        <pc:sldMkLst>
          <pc:docMk/>
          <pc:sldMk cId="0" sldId="276"/>
        </pc:sldMkLst>
      </pc:sldChg>
      <pc:sldChg chg="del">
        <pc:chgData name="Matt Carlson" userId="0e792f37f00095d9" providerId="LiveId" clId="{78F2E2B2-FB67-437C-ACDD-F21D4BBDB9A7}" dt="2019-05-26T06:55:32.395" v="112" actId="2696"/>
        <pc:sldMkLst>
          <pc:docMk/>
          <pc:sldMk cId="0" sldId="279"/>
        </pc:sldMkLst>
      </pc:sldChg>
      <pc:sldChg chg="del">
        <pc:chgData name="Matt Carlson" userId="0e792f37f00095d9" providerId="LiveId" clId="{78F2E2B2-FB67-437C-ACDD-F21D4BBDB9A7}" dt="2019-05-26T06:55:32.496" v="115" actId="2696"/>
        <pc:sldMkLst>
          <pc:docMk/>
          <pc:sldMk cId="0" sldId="280"/>
        </pc:sldMkLst>
      </pc:sldChg>
      <pc:sldChg chg="del">
        <pc:chgData name="Matt Carlson" userId="0e792f37f00095d9" providerId="LiveId" clId="{78F2E2B2-FB67-437C-ACDD-F21D4BBDB9A7}" dt="2019-05-26T06:55:32.529" v="116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288">
            <a:extLst>
              <a:ext uri="{FF2B5EF4-FFF2-40B4-BE49-F238E27FC236}">
                <a16:creationId xmlns:a16="http://schemas.microsoft.com/office/drawing/2014/main" id="{CC6E88D4-8C89-4725-A368-3DE963B1E9D8}"/>
              </a:ext>
            </a:extLst>
          </p:cNvPr>
          <p:cNvGrpSpPr>
            <a:grpSpLocks/>
          </p:cNvGrpSpPr>
          <p:nvPr/>
        </p:nvGrpSpPr>
        <p:grpSpPr bwMode="auto">
          <a:xfrm>
            <a:off x="5789217" y="3877045"/>
            <a:ext cx="222250" cy="858838"/>
            <a:chOff x="384" y="816"/>
            <a:chExt cx="140" cy="541"/>
          </a:xfrm>
        </p:grpSpPr>
        <p:sp>
          <p:nvSpPr>
            <p:cNvPr id="192" name="Line 289">
              <a:extLst>
                <a:ext uri="{FF2B5EF4-FFF2-40B4-BE49-F238E27FC236}">
                  <a16:creationId xmlns:a16="http://schemas.microsoft.com/office/drawing/2014/main" id="{9964F1D0-9FA7-4405-891C-774A471C4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>
              <a:extLst>
                <a:ext uri="{FF2B5EF4-FFF2-40B4-BE49-F238E27FC236}">
                  <a16:creationId xmlns:a16="http://schemas.microsoft.com/office/drawing/2014/main" id="{8E34496C-6D16-4698-AAA5-421164371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>
              <a:extLst>
                <a:ext uri="{FF2B5EF4-FFF2-40B4-BE49-F238E27FC236}">
                  <a16:creationId xmlns:a16="http://schemas.microsoft.com/office/drawing/2014/main" id="{879D9206-4408-400E-B8B8-CDED57C58B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288">
            <a:extLst>
              <a:ext uri="{FF2B5EF4-FFF2-40B4-BE49-F238E27FC236}">
                <a16:creationId xmlns:a16="http://schemas.microsoft.com/office/drawing/2014/main" id="{8396C075-5CF1-4E72-A62E-144DF361E847}"/>
              </a:ext>
            </a:extLst>
          </p:cNvPr>
          <p:cNvGrpSpPr>
            <a:grpSpLocks/>
          </p:cNvGrpSpPr>
          <p:nvPr/>
        </p:nvGrpSpPr>
        <p:grpSpPr bwMode="auto">
          <a:xfrm>
            <a:off x="5414604" y="3652455"/>
            <a:ext cx="222250" cy="858838"/>
            <a:chOff x="384" y="816"/>
            <a:chExt cx="140" cy="541"/>
          </a:xfrm>
        </p:grpSpPr>
        <p:sp>
          <p:nvSpPr>
            <p:cNvPr id="196" name="Line 289">
              <a:extLst>
                <a:ext uri="{FF2B5EF4-FFF2-40B4-BE49-F238E27FC236}">
                  <a16:creationId xmlns:a16="http://schemas.microsoft.com/office/drawing/2014/main" id="{5F6A62C1-ACC9-4878-89A0-FBD995B8C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0">
              <a:extLst>
                <a:ext uri="{FF2B5EF4-FFF2-40B4-BE49-F238E27FC236}">
                  <a16:creationId xmlns:a16="http://schemas.microsoft.com/office/drawing/2014/main" id="{C2FB205B-A34D-46B8-9168-598E8190F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1">
              <a:extLst>
                <a:ext uri="{FF2B5EF4-FFF2-40B4-BE49-F238E27FC236}">
                  <a16:creationId xmlns:a16="http://schemas.microsoft.com/office/drawing/2014/main" id="{404BA225-DC2D-4457-ADB8-FB848E41E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88">
            <a:extLst>
              <a:ext uri="{FF2B5EF4-FFF2-40B4-BE49-F238E27FC236}">
                <a16:creationId xmlns:a16="http://schemas.microsoft.com/office/drawing/2014/main" id="{DD76C1D0-E64F-41DE-AE56-85C97BE8AFB2}"/>
              </a:ext>
            </a:extLst>
          </p:cNvPr>
          <p:cNvGrpSpPr>
            <a:grpSpLocks/>
          </p:cNvGrpSpPr>
          <p:nvPr/>
        </p:nvGrpSpPr>
        <p:grpSpPr bwMode="auto">
          <a:xfrm>
            <a:off x="5014304" y="3479564"/>
            <a:ext cx="222250" cy="858838"/>
            <a:chOff x="384" y="816"/>
            <a:chExt cx="140" cy="541"/>
          </a:xfrm>
        </p:grpSpPr>
        <p:sp>
          <p:nvSpPr>
            <p:cNvPr id="200" name="Line 289">
              <a:extLst>
                <a:ext uri="{FF2B5EF4-FFF2-40B4-BE49-F238E27FC236}">
                  <a16:creationId xmlns:a16="http://schemas.microsoft.com/office/drawing/2014/main" id="{FCA5FE41-65B1-4633-B0E7-308D44F49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0">
              <a:extLst>
                <a:ext uri="{FF2B5EF4-FFF2-40B4-BE49-F238E27FC236}">
                  <a16:creationId xmlns:a16="http://schemas.microsoft.com/office/drawing/2014/main" id="{352451A6-44B4-4C4C-BEFE-9B9AE33A9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1">
              <a:extLst>
                <a:ext uri="{FF2B5EF4-FFF2-40B4-BE49-F238E27FC236}">
                  <a16:creationId xmlns:a16="http://schemas.microsoft.com/office/drawing/2014/main" id="{F4A2818C-0997-4107-9AC9-DA1CE86008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88">
            <a:extLst>
              <a:ext uri="{FF2B5EF4-FFF2-40B4-BE49-F238E27FC236}">
                <a16:creationId xmlns:a16="http://schemas.microsoft.com/office/drawing/2014/main" id="{FBCB8E9D-27CF-4039-9D6A-990F67C326E9}"/>
              </a:ext>
            </a:extLst>
          </p:cNvPr>
          <p:cNvGrpSpPr>
            <a:grpSpLocks/>
          </p:cNvGrpSpPr>
          <p:nvPr/>
        </p:nvGrpSpPr>
        <p:grpSpPr bwMode="auto">
          <a:xfrm>
            <a:off x="4626926" y="3321022"/>
            <a:ext cx="222250" cy="858838"/>
            <a:chOff x="384" y="816"/>
            <a:chExt cx="140" cy="541"/>
          </a:xfrm>
        </p:grpSpPr>
        <p:sp>
          <p:nvSpPr>
            <p:cNvPr id="204" name="Line 289">
              <a:extLst>
                <a:ext uri="{FF2B5EF4-FFF2-40B4-BE49-F238E27FC236}">
                  <a16:creationId xmlns:a16="http://schemas.microsoft.com/office/drawing/2014/main" id="{B228C538-1CE1-4EB9-ABBF-D6B93090C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0">
              <a:extLst>
                <a:ext uri="{FF2B5EF4-FFF2-40B4-BE49-F238E27FC236}">
                  <a16:creationId xmlns:a16="http://schemas.microsoft.com/office/drawing/2014/main" id="{5C22055D-B45D-4894-9C81-909F94AC2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1">
              <a:extLst>
                <a:ext uri="{FF2B5EF4-FFF2-40B4-BE49-F238E27FC236}">
                  <a16:creationId xmlns:a16="http://schemas.microsoft.com/office/drawing/2014/main" id="{4E20AF96-B231-418B-8344-212C2AD12B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88">
            <a:extLst>
              <a:ext uri="{FF2B5EF4-FFF2-40B4-BE49-F238E27FC236}">
                <a16:creationId xmlns:a16="http://schemas.microsoft.com/office/drawing/2014/main" id="{06D6DF2D-F268-48DD-A5EA-F09D067827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3730" y="3848658"/>
            <a:ext cx="222250" cy="858838"/>
            <a:chOff x="384" y="816"/>
            <a:chExt cx="140" cy="541"/>
          </a:xfrm>
        </p:grpSpPr>
        <p:sp>
          <p:nvSpPr>
            <p:cNvPr id="208" name="Line 289">
              <a:extLst>
                <a:ext uri="{FF2B5EF4-FFF2-40B4-BE49-F238E27FC236}">
                  <a16:creationId xmlns:a16="http://schemas.microsoft.com/office/drawing/2014/main" id="{39D5E649-272B-41F4-8396-586A8CEB2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0">
              <a:extLst>
                <a:ext uri="{FF2B5EF4-FFF2-40B4-BE49-F238E27FC236}">
                  <a16:creationId xmlns:a16="http://schemas.microsoft.com/office/drawing/2014/main" id="{85CA2B1B-95F1-4FEC-892E-94E40737A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1">
              <a:extLst>
                <a:ext uri="{FF2B5EF4-FFF2-40B4-BE49-F238E27FC236}">
                  <a16:creationId xmlns:a16="http://schemas.microsoft.com/office/drawing/2014/main" id="{578888EA-2AEA-4A06-A719-A001228752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" name="Group 288">
            <a:extLst>
              <a:ext uri="{FF2B5EF4-FFF2-40B4-BE49-F238E27FC236}">
                <a16:creationId xmlns:a16="http://schemas.microsoft.com/office/drawing/2014/main" id="{DC57B098-9BB1-4F67-AA72-1888E34A36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38935" y="3624068"/>
            <a:ext cx="222250" cy="858838"/>
            <a:chOff x="384" y="816"/>
            <a:chExt cx="140" cy="541"/>
          </a:xfrm>
        </p:grpSpPr>
        <p:sp>
          <p:nvSpPr>
            <p:cNvPr id="212" name="Line 289">
              <a:extLst>
                <a:ext uri="{FF2B5EF4-FFF2-40B4-BE49-F238E27FC236}">
                  <a16:creationId xmlns:a16="http://schemas.microsoft.com/office/drawing/2014/main" id="{CC56F09E-9234-4AC7-B5B6-D8ED1F7B9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290">
              <a:extLst>
                <a:ext uri="{FF2B5EF4-FFF2-40B4-BE49-F238E27FC236}">
                  <a16:creationId xmlns:a16="http://schemas.microsoft.com/office/drawing/2014/main" id="{728A6110-9F38-4B48-8B11-3E7894D50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91">
              <a:extLst>
                <a:ext uri="{FF2B5EF4-FFF2-40B4-BE49-F238E27FC236}">
                  <a16:creationId xmlns:a16="http://schemas.microsoft.com/office/drawing/2014/main" id="{232B8407-9DD5-42CD-BF35-A93D94E43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88">
            <a:extLst>
              <a:ext uri="{FF2B5EF4-FFF2-40B4-BE49-F238E27FC236}">
                <a16:creationId xmlns:a16="http://schemas.microsoft.com/office/drawing/2014/main" id="{804D1EF4-74F2-4D7F-B48A-2B9FFBFFC27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05215" y="3451177"/>
            <a:ext cx="222250" cy="858838"/>
            <a:chOff x="384" y="816"/>
            <a:chExt cx="140" cy="541"/>
          </a:xfrm>
        </p:grpSpPr>
        <p:sp>
          <p:nvSpPr>
            <p:cNvPr id="216" name="Line 289">
              <a:extLst>
                <a:ext uri="{FF2B5EF4-FFF2-40B4-BE49-F238E27FC236}">
                  <a16:creationId xmlns:a16="http://schemas.microsoft.com/office/drawing/2014/main" id="{3FA6AB2A-3173-41D6-89C2-AF2C83B8E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90">
              <a:extLst>
                <a:ext uri="{FF2B5EF4-FFF2-40B4-BE49-F238E27FC236}">
                  <a16:creationId xmlns:a16="http://schemas.microsoft.com/office/drawing/2014/main" id="{43C6AB98-51F3-4078-B17E-99EE2EFD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1">
              <a:extLst>
                <a:ext uri="{FF2B5EF4-FFF2-40B4-BE49-F238E27FC236}">
                  <a16:creationId xmlns:a16="http://schemas.microsoft.com/office/drawing/2014/main" id="{4BD2A9BF-3AC3-4BEE-A9CE-D56FD8584E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9" name="Group 288">
            <a:extLst>
              <a:ext uri="{FF2B5EF4-FFF2-40B4-BE49-F238E27FC236}">
                <a16:creationId xmlns:a16="http://schemas.microsoft.com/office/drawing/2014/main" id="{4928A76A-4C84-44AC-B793-466B33B9F7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96603" y="3292635"/>
            <a:ext cx="222250" cy="858838"/>
            <a:chOff x="384" y="816"/>
            <a:chExt cx="140" cy="541"/>
          </a:xfrm>
        </p:grpSpPr>
        <p:sp>
          <p:nvSpPr>
            <p:cNvPr id="220" name="Line 289">
              <a:extLst>
                <a:ext uri="{FF2B5EF4-FFF2-40B4-BE49-F238E27FC236}">
                  <a16:creationId xmlns:a16="http://schemas.microsoft.com/office/drawing/2014/main" id="{64E2C423-6017-4A75-B98F-6EBB15F17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90">
              <a:extLst>
                <a:ext uri="{FF2B5EF4-FFF2-40B4-BE49-F238E27FC236}">
                  <a16:creationId xmlns:a16="http://schemas.microsoft.com/office/drawing/2014/main" id="{FE080AE6-686E-42B8-8763-75227FB05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91">
              <a:extLst>
                <a:ext uri="{FF2B5EF4-FFF2-40B4-BE49-F238E27FC236}">
                  <a16:creationId xmlns:a16="http://schemas.microsoft.com/office/drawing/2014/main" id="{1961771F-8D71-41CA-8F01-743D54BE2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43363"/>
              </p:ext>
            </p:extLst>
          </p:nvPr>
        </p:nvGraphicFramePr>
        <p:xfrm>
          <a:off x="177800" y="165100"/>
          <a:ext cx="6997700" cy="26775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Out of the Box</a:t>
                      </a:r>
                      <a:b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Setup Crew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Box A,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Box A, hands relaxed at sides,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Box A is NOT part of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22AECC-6754-452B-9826-962B405325A6}"/>
              </a:ext>
            </a:extLst>
          </p:cNvPr>
          <p:cNvCxnSpPr>
            <a:cxnSpLocks/>
          </p:cNvCxnSpPr>
          <p:nvPr/>
        </p:nvCxnSpPr>
        <p:spPr>
          <a:xfrm flipH="1" flipV="1">
            <a:off x="1815976" y="6066846"/>
            <a:ext cx="1213573" cy="22044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1811565" y="6066845"/>
            <a:ext cx="34320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0">
            <a:extLst>
              <a:ext uri="{FF2B5EF4-FFF2-40B4-BE49-F238E27FC236}">
                <a16:creationId xmlns:a16="http://schemas.microsoft.com/office/drawing/2014/main" id="{B24DB9E8-0031-4924-9977-D9421CF3A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31" y="4035566"/>
            <a:ext cx="1905000" cy="11730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" name="Rectangle 10">
            <a:extLst>
              <a:ext uri="{FF2B5EF4-FFF2-40B4-BE49-F238E27FC236}">
                <a16:creationId xmlns:a16="http://schemas.microsoft.com/office/drawing/2014/main" id="{9A3946C5-DEF0-4A54-8FC8-41160D624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99" y="4032403"/>
            <a:ext cx="1905000" cy="11730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" name="Rectangle 10">
            <a:extLst>
              <a:ext uri="{FF2B5EF4-FFF2-40B4-BE49-F238E27FC236}">
                <a16:creationId xmlns:a16="http://schemas.microsoft.com/office/drawing/2014/main" id="{CD1F02F3-D5D0-41B7-91C8-C5CB441A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008" y="4893816"/>
            <a:ext cx="1905000" cy="11730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3" name="Group 288">
            <a:extLst>
              <a:ext uri="{FF2B5EF4-FFF2-40B4-BE49-F238E27FC236}">
                <a16:creationId xmlns:a16="http://schemas.microsoft.com/office/drawing/2014/main" id="{575D691E-83FF-4B8F-A618-3D0D39176713}"/>
              </a:ext>
            </a:extLst>
          </p:cNvPr>
          <p:cNvGrpSpPr>
            <a:grpSpLocks/>
          </p:cNvGrpSpPr>
          <p:nvPr/>
        </p:nvGrpSpPr>
        <p:grpSpPr bwMode="auto">
          <a:xfrm>
            <a:off x="6550370" y="5109780"/>
            <a:ext cx="222250" cy="858838"/>
            <a:chOff x="384" y="816"/>
            <a:chExt cx="140" cy="541"/>
          </a:xfrm>
        </p:grpSpPr>
        <p:sp>
          <p:nvSpPr>
            <p:cNvPr id="224" name="Line 289">
              <a:extLst>
                <a:ext uri="{FF2B5EF4-FFF2-40B4-BE49-F238E27FC236}">
                  <a16:creationId xmlns:a16="http://schemas.microsoft.com/office/drawing/2014/main" id="{36A33FDB-5BA6-49DA-A6F3-534687173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>
              <a:extLst>
                <a:ext uri="{FF2B5EF4-FFF2-40B4-BE49-F238E27FC236}">
                  <a16:creationId xmlns:a16="http://schemas.microsoft.com/office/drawing/2014/main" id="{90368D6F-1F74-472D-B58D-79280BCEC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>
              <a:extLst>
                <a:ext uri="{FF2B5EF4-FFF2-40B4-BE49-F238E27FC236}">
                  <a16:creationId xmlns:a16="http://schemas.microsoft.com/office/drawing/2014/main" id="{FD7BECA0-2712-4C85-8138-D341587377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88">
            <a:extLst>
              <a:ext uri="{FF2B5EF4-FFF2-40B4-BE49-F238E27FC236}">
                <a16:creationId xmlns:a16="http://schemas.microsoft.com/office/drawing/2014/main" id="{DDEC3A8F-08C2-4395-915A-DFE40F1D34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8456" y="5061693"/>
            <a:ext cx="222250" cy="858838"/>
            <a:chOff x="384" y="816"/>
            <a:chExt cx="140" cy="541"/>
          </a:xfrm>
        </p:grpSpPr>
        <p:sp>
          <p:nvSpPr>
            <p:cNvPr id="228" name="Line 289">
              <a:extLst>
                <a:ext uri="{FF2B5EF4-FFF2-40B4-BE49-F238E27FC236}">
                  <a16:creationId xmlns:a16="http://schemas.microsoft.com/office/drawing/2014/main" id="{216EE9A5-1347-4FD6-899F-F5516ED32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90">
              <a:extLst>
                <a:ext uri="{FF2B5EF4-FFF2-40B4-BE49-F238E27FC236}">
                  <a16:creationId xmlns:a16="http://schemas.microsoft.com/office/drawing/2014/main" id="{854F7D5C-F8D8-4748-A4DA-B7DA6E907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91">
              <a:extLst>
                <a:ext uri="{FF2B5EF4-FFF2-40B4-BE49-F238E27FC236}">
                  <a16:creationId xmlns:a16="http://schemas.microsoft.com/office/drawing/2014/main" id="{34043C37-E9DA-4F65-BFA2-82C9DA55E5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6F13365-2D98-4F4A-8708-BE02381B6F6B}"/>
              </a:ext>
            </a:extLst>
          </p:cNvPr>
          <p:cNvSpPr/>
          <p:nvPr/>
        </p:nvSpPr>
        <p:spPr>
          <a:xfrm>
            <a:off x="3035898" y="8271304"/>
            <a:ext cx="983391" cy="9833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2DBB8B2-B077-4E27-B0C8-6B26DB23A429}"/>
              </a:ext>
            </a:extLst>
          </p:cNvPr>
          <p:cNvCxnSpPr>
            <a:cxnSpLocks/>
          </p:cNvCxnSpPr>
          <p:nvPr/>
        </p:nvCxnSpPr>
        <p:spPr>
          <a:xfrm flipV="1">
            <a:off x="4019289" y="6075079"/>
            <a:ext cx="1213573" cy="22044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FDA1B0-F5AE-4509-A59A-7F0C6A318650}"/>
              </a:ext>
            </a:extLst>
          </p:cNvPr>
          <p:cNvSpPr txBox="1"/>
          <p:nvPr/>
        </p:nvSpPr>
        <p:spPr>
          <a:xfrm>
            <a:off x="3029549" y="8448067"/>
            <a:ext cx="98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130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160</cp:revision>
  <dcterms:created xsi:type="dcterms:W3CDTF">2002-08-21T12:11:08Z</dcterms:created>
  <dcterms:modified xsi:type="dcterms:W3CDTF">2020-02-22T05:02:27Z</dcterms:modified>
  <cp:category>Shooting</cp:category>
</cp:coreProperties>
</file>