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14" autoAdjust="0"/>
  </p:normalViewPr>
  <p:slideViewPr>
    <p:cSldViewPr>
      <p:cViewPr>
        <p:scale>
          <a:sx n="100" d="100"/>
          <a:sy n="100" d="100"/>
        </p:scale>
        <p:origin x="1522" y="58"/>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11/24/2019</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extLst>
      <p:ext uri="{BB962C8B-B14F-4D97-AF65-F5344CB8AC3E}">
        <p14:creationId xmlns:p14="http://schemas.microsoft.com/office/powerpoint/2010/main" val="3542280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extLst>
      <p:ext uri="{BB962C8B-B14F-4D97-AF65-F5344CB8AC3E}">
        <p14:creationId xmlns:p14="http://schemas.microsoft.com/office/powerpoint/2010/main" val="763769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2390007500"/>
              </p:ext>
            </p:extLst>
          </p:nvPr>
        </p:nvGraphicFramePr>
        <p:xfrm>
          <a:off x="152400" y="152400"/>
          <a:ext cx="7010400" cy="4098392"/>
        </p:xfrm>
        <a:graphic>
          <a:graphicData uri="http://schemas.openxmlformats.org/drawingml/2006/table">
            <a:tbl>
              <a:tblPr/>
              <a:tblGrid>
                <a:gridCol w="1064871">
                  <a:extLst>
                    <a:ext uri="{9D8B030D-6E8A-4147-A177-3AD203B41FA5}">
                      <a16:colId xmlns:a16="http://schemas.microsoft.com/office/drawing/2014/main" xmlns="" val="20000"/>
                    </a:ext>
                  </a:extLst>
                </a:gridCol>
                <a:gridCol w="2522730">
                  <a:extLst>
                    <a:ext uri="{9D8B030D-6E8A-4147-A177-3AD203B41FA5}">
                      <a16:colId xmlns:a16="http://schemas.microsoft.com/office/drawing/2014/main" xmlns="" val="20001"/>
                    </a:ext>
                  </a:extLst>
                </a:gridCol>
                <a:gridCol w="2421313">
                  <a:extLst>
                    <a:ext uri="{9D8B030D-6E8A-4147-A177-3AD203B41FA5}">
                      <a16:colId xmlns:a16="http://schemas.microsoft.com/office/drawing/2014/main" xmlns="" val="20002"/>
                    </a:ext>
                  </a:extLst>
                </a:gridCol>
                <a:gridCol w="1001486">
                  <a:extLst>
                    <a:ext uri="{9D8B030D-6E8A-4147-A177-3AD203B41FA5}">
                      <a16:colId xmlns:a16="http://schemas.microsoft.com/office/drawing/2014/main" xmlns=""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charset="0"/>
                        </a:rPr>
                        <a:t>Renton Fish and Game</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charset="0"/>
                        </a:rPr>
                        <a:t>Bay 7 –Winter Wonderland Warrior</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Stage 7: Standards Stage? Snow way!</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C</a:t>
                      </a:r>
                      <a:r>
                        <a:rPr kumimoji="0" lang="en-US" sz="1200" b="1" i="0" u="none" strike="noStrike" cap="none" normalizeH="0" baseline="0" dirty="0" smtClean="0">
                          <a:ln>
                            <a:noFill/>
                          </a:ln>
                          <a:solidFill>
                            <a:schemeClr val="tx1"/>
                          </a:solidFill>
                          <a:effectLst/>
                          <a:latin typeface="Arial" charset="0"/>
                        </a:rPr>
                        <a:t>ourse Designer: Corgi Nation Pistol Team</a:t>
                      </a:r>
                      <a:endParaRPr kumimoji="0" lang="en-US" sz="1200" b="1" i="0" u="none" strike="noStrike" cap="none" normalizeH="0" baseline="0" dirty="0">
                        <a:ln>
                          <a:noFill/>
                        </a:ln>
                        <a:solidFill>
                          <a:schemeClr val="tx1"/>
                        </a:solidFill>
                        <a:effectLst/>
                        <a:latin typeface="Arial" charset="0"/>
                      </a:endParaRP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 You are enjoying the snowy vista on Rifle Ridge when you are startled by the crunching of boot steps in the snow! Turning you are confronted by armed evil Earth Firsters! Defend yourself and get to your cabin!</a:t>
                      </a:r>
                      <a:endParaRPr kumimoji="0" lang="en-US" sz="12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586254">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 Facing up range – hands holding ski poles. Gun down loaded to 6 </a:t>
                      </a:r>
                      <a:r>
                        <a:rPr kumimoji="0" lang="en-US" sz="1100" b="1" i="0" u="none" strike="noStrike" cap="none" normalizeH="0" baseline="0" dirty="0" err="1" smtClean="0">
                          <a:ln>
                            <a:noFill/>
                          </a:ln>
                          <a:solidFill>
                            <a:schemeClr val="tx1"/>
                          </a:solidFill>
                          <a:effectLst/>
                          <a:latin typeface="Arial" charset="0"/>
                          <a:ea typeface="ＭＳ Ｐゴシック" pitchFamily="-112" charset="-128"/>
                          <a:cs typeface="Times New Roman" pitchFamily="-112" charset="0"/>
                        </a:rPr>
                        <a:t>rds</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 and holstered.</a:t>
                      </a:r>
                    </a:p>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Shooter inside start box. </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Unlimited</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6 on paper; Steel must fall</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14 </a:t>
                      </a:r>
                      <a:r>
                        <a:rPr kumimoji="0" lang="en-US" sz="1100" b="1" i="0" u="none" strike="noStrike" cap="none" normalizeH="0" baseline="0" dirty="0" err="1" smtClean="0">
                          <a:ln>
                            <a:noFill/>
                          </a:ln>
                          <a:solidFill>
                            <a:schemeClr val="tx1"/>
                          </a:solidFill>
                          <a:effectLst/>
                          <a:latin typeface="Arial" charset="0"/>
                          <a:ea typeface="ＭＳ Ｐゴシック" pitchFamily="-112" charset="-128"/>
                          <a:cs typeface="Times New Roman" pitchFamily="-112" charset="0"/>
                        </a:rPr>
                        <a:t>rds</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2 </a:t>
                      </a: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IDPA</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 2 Large PP</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Muzzle safe markers / 180 degree rule</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PCC –Faces down range –ski poles in strong hand; muzzle pointing a cone.</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SO NOTES</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 All targets are at 25 </a:t>
                      </a:r>
                      <a:r>
                        <a:rPr kumimoji="0" lang="en-US" sz="1100" b="1" i="0" u="none" strike="noStrike" cap="none" normalizeH="0" baseline="0" dirty="0" err="1" smtClean="0">
                          <a:ln>
                            <a:noFill/>
                          </a:ln>
                          <a:solidFill>
                            <a:schemeClr val="tx1"/>
                          </a:solidFill>
                          <a:effectLst/>
                          <a:latin typeface="Arial" charset="0"/>
                          <a:ea typeface="ＭＳ Ｐゴシック" pitchFamily="-112" charset="-128"/>
                          <a:cs typeface="Times New Roman" pitchFamily="-112" charset="0"/>
                        </a:rPr>
                        <a:t>yds</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xmlns="" val="10002"/>
                  </a:ext>
                </a:extLst>
              </a:tr>
              <a:tr h="1736192">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a:t>
                      </a: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At signal free up hands –turn and draw and engage targets in any order.</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xmlns="" val="10003"/>
                  </a:ext>
                </a:extLst>
              </a:tr>
            </a:tbl>
          </a:graphicData>
        </a:graphic>
      </p:graphicFrame>
      <p:pic>
        <p:nvPicPr>
          <p:cNvPr id="15" name="Picture 2" descr="http://www.idpa.com/MISC/Logos/SquareLogo/SquareLOGO-IDPA180.jpg">
            <a:extLst>
              <a:ext uri="{FF2B5EF4-FFF2-40B4-BE49-F238E27FC236}">
                <a16:creationId xmlns:a16="http://schemas.microsoft.com/office/drawing/2014/main" xmlns=""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xmlns="" id="{C4882380-237C-4F38-B85F-DAAFD46A40CD}"/>
              </a:ext>
            </a:extLst>
          </p:cNvPr>
          <p:cNvSpPr txBox="1"/>
          <p:nvPr/>
        </p:nvSpPr>
        <p:spPr>
          <a:xfrm>
            <a:off x="3486854" y="8485869"/>
            <a:ext cx="782081" cy="369332"/>
          </a:xfrm>
          <a:prstGeom prst="rect">
            <a:avLst/>
          </a:prstGeom>
          <a:noFill/>
          <a:effectLst/>
        </p:spPr>
        <p:txBody>
          <a:bodyPr wrap="square" rtlCol="0">
            <a:spAutoFit/>
          </a:bodyPr>
          <a:lstStyle/>
          <a:p>
            <a:r>
              <a:rPr lang="en-US" b="1" dirty="0"/>
              <a:t>start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737" y="143580"/>
            <a:ext cx="990600" cy="990600"/>
          </a:xfrm>
          <a:prstGeom prst="rect">
            <a:avLst/>
          </a:prstGeom>
        </p:spPr>
      </p:pic>
      <p:sp>
        <p:nvSpPr>
          <p:cNvPr id="58" name="Freeform 739"/>
          <p:cNvSpPr>
            <a:spLocks/>
          </p:cNvSpPr>
          <p:nvPr/>
        </p:nvSpPr>
        <p:spPr bwMode="auto">
          <a:xfrm>
            <a:off x="3886198" y="4591363"/>
            <a:ext cx="171053" cy="374601"/>
          </a:xfrm>
          <a:custGeom>
            <a:avLst/>
            <a:gdLst>
              <a:gd name="T0" fmla="*/ 0 w 148"/>
              <a:gd name="T1" fmla="*/ 0 h 426"/>
              <a:gd name="T2" fmla="*/ 0 w 148"/>
              <a:gd name="T3" fmla="*/ 0 h 426"/>
              <a:gd name="T4" fmla="*/ 0 w 148"/>
              <a:gd name="T5" fmla="*/ 1 h 426"/>
              <a:gd name="T6" fmla="*/ 0 w 148"/>
              <a:gd name="T7" fmla="*/ 1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a:solidFill>
              <a:schemeClr val="tx1"/>
            </a:solidFill>
            <a:round/>
            <a:headEnd/>
            <a:tailEnd/>
          </a:ln>
        </p:spPr>
        <p:txBody>
          <a:bodyPr/>
          <a:lstStyle/>
          <a:p>
            <a:endParaRPr lang="en-US"/>
          </a:p>
        </p:txBody>
      </p:sp>
      <p:sp>
        <p:nvSpPr>
          <p:cNvPr id="59" name="Freeform 739"/>
          <p:cNvSpPr>
            <a:spLocks/>
          </p:cNvSpPr>
          <p:nvPr/>
        </p:nvSpPr>
        <p:spPr bwMode="auto">
          <a:xfrm>
            <a:off x="3327400" y="4622006"/>
            <a:ext cx="158095" cy="356394"/>
          </a:xfrm>
          <a:custGeom>
            <a:avLst/>
            <a:gdLst>
              <a:gd name="T0" fmla="*/ 0 w 148"/>
              <a:gd name="T1" fmla="*/ 0 h 426"/>
              <a:gd name="T2" fmla="*/ 0 w 148"/>
              <a:gd name="T3" fmla="*/ 0 h 426"/>
              <a:gd name="T4" fmla="*/ 0 w 148"/>
              <a:gd name="T5" fmla="*/ 1 h 426"/>
              <a:gd name="T6" fmla="*/ 0 w 148"/>
              <a:gd name="T7" fmla="*/ 1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a:solidFill>
              <a:schemeClr val="tx1"/>
            </a:solidFill>
            <a:round/>
            <a:headEnd/>
            <a:tailEnd/>
          </a:ln>
        </p:spPr>
        <p:txBody>
          <a:bodyPr/>
          <a:lstStyle/>
          <a:p>
            <a:endParaRPr lang="en-US"/>
          </a:p>
        </p:txBody>
      </p:sp>
      <p:sp>
        <p:nvSpPr>
          <p:cNvPr id="60" name="Rectangle 727"/>
          <p:cNvSpPr>
            <a:spLocks noChangeArrowheads="1"/>
          </p:cNvSpPr>
          <p:nvPr/>
        </p:nvSpPr>
        <p:spPr bwMode="auto">
          <a:xfrm>
            <a:off x="3327400" y="4376496"/>
            <a:ext cx="158095" cy="225706"/>
          </a:xfrm>
          <a:prstGeom prst="rect">
            <a:avLst/>
          </a:prstGeom>
          <a:solidFill>
            <a:srgbClr val="00CCFF"/>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61" name="Rectangle 727"/>
          <p:cNvSpPr>
            <a:spLocks noChangeArrowheads="1"/>
          </p:cNvSpPr>
          <p:nvPr/>
        </p:nvSpPr>
        <p:spPr bwMode="auto">
          <a:xfrm>
            <a:off x="3877895" y="4392655"/>
            <a:ext cx="179355" cy="198707"/>
          </a:xfrm>
          <a:prstGeom prst="rect">
            <a:avLst/>
          </a:prstGeom>
          <a:solidFill>
            <a:srgbClr val="00CCFF"/>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62" name="Rectangle 740"/>
          <p:cNvSpPr>
            <a:spLocks noChangeArrowheads="1"/>
          </p:cNvSpPr>
          <p:nvPr/>
        </p:nvSpPr>
        <p:spPr bwMode="auto">
          <a:xfrm>
            <a:off x="3340335" y="4252344"/>
            <a:ext cx="145160" cy="140311"/>
          </a:xfrm>
          <a:prstGeom prst="rect">
            <a:avLst/>
          </a:prstGeom>
          <a:solidFill>
            <a:srgbClr val="00CCFF"/>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63" name="Rectangle 740"/>
          <p:cNvSpPr>
            <a:spLocks noChangeArrowheads="1"/>
          </p:cNvSpPr>
          <p:nvPr/>
        </p:nvSpPr>
        <p:spPr bwMode="auto">
          <a:xfrm flipH="1">
            <a:off x="3886193" y="4273034"/>
            <a:ext cx="171057" cy="163986"/>
          </a:xfrm>
          <a:prstGeom prst="rect">
            <a:avLst/>
          </a:prstGeom>
          <a:solidFill>
            <a:srgbClr val="00CCFF"/>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pic>
        <p:nvPicPr>
          <p:cNvPr id="64"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1882" y="4273034"/>
            <a:ext cx="4270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4250" y="4259302"/>
            <a:ext cx="4270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3" name="Straight Connector 72">
            <a:extLst>
              <a:ext uri="{FF2B5EF4-FFF2-40B4-BE49-F238E27FC236}">
                <a16:creationId xmlns:a16="http://schemas.microsoft.com/office/drawing/2014/main" xmlns="" id="{D83D1D95-A823-4553-9722-622F65EDC19C}"/>
              </a:ext>
            </a:extLst>
          </p:cNvPr>
          <p:cNvCxnSpPr>
            <a:cxnSpLocks/>
          </p:cNvCxnSpPr>
          <p:nvPr/>
        </p:nvCxnSpPr>
        <p:spPr>
          <a:xfrm flipH="1" flipV="1">
            <a:off x="3420070" y="8926240"/>
            <a:ext cx="813920" cy="1648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xmlns="" id="{D83D1D95-A823-4553-9722-622F65EDC19C}"/>
              </a:ext>
            </a:extLst>
          </p:cNvPr>
          <p:cNvCxnSpPr>
            <a:cxnSpLocks/>
          </p:cNvCxnSpPr>
          <p:nvPr/>
        </p:nvCxnSpPr>
        <p:spPr>
          <a:xfrm flipV="1">
            <a:off x="4268935" y="8341289"/>
            <a:ext cx="0" cy="58495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xmlns="" id="{D83D1D95-A823-4553-9722-622F65EDC19C}"/>
              </a:ext>
            </a:extLst>
          </p:cNvPr>
          <p:cNvCxnSpPr>
            <a:cxnSpLocks/>
          </p:cNvCxnSpPr>
          <p:nvPr/>
        </p:nvCxnSpPr>
        <p:spPr>
          <a:xfrm>
            <a:off x="3385819" y="8347700"/>
            <a:ext cx="14356" cy="53760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xmlns="" id="{D83D1D95-A823-4553-9722-622F65EDC19C}"/>
              </a:ext>
            </a:extLst>
          </p:cNvPr>
          <p:cNvCxnSpPr>
            <a:cxnSpLocks/>
          </p:cNvCxnSpPr>
          <p:nvPr/>
        </p:nvCxnSpPr>
        <p:spPr>
          <a:xfrm flipH="1" flipV="1">
            <a:off x="3385819" y="8331527"/>
            <a:ext cx="883117" cy="896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nvGrpSpPr>
          <p:cNvPr id="80" name="Group 79">
            <a:extLst>
              <a:ext uri="{FF2B5EF4-FFF2-40B4-BE49-F238E27FC236}">
                <a16:creationId xmlns:a16="http://schemas.microsoft.com/office/drawing/2014/main" xmlns="" id="{52AF2D82-6716-4600-AA4F-1FC8A4D2C010}"/>
              </a:ext>
            </a:extLst>
          </p:cNvPr>
          <p:cNvGrpSpPr/>
          <p:nvPr/>
        </p:nvGrpSpPr>
        <p:grpSpPr>
          <a:xfrm>
            <a:off x="1163437" y="7540554"/>
            <a:ext cx="685800" cy="587829"/>
            <a:chOff x="166468" y="7843451"/>
            <a:chExt cx="685800" cy="587829"/>
          </a:xfrm>
        </p:grpSpPr>
        <p:grpSp>
          <p:nvGrpSpPr>
            <p:cNvPr id="81" name="Group 80">
              <a:extLst>
                <a:ext uri="{FF2B5EF4-FFF2-40B4-BE49-F238E27FC236}">
                  <a16:creationId xmlns:a16="http://schemas.microsoft.com/office/drawing/2014/main" xmlns="" id="{195C7D54-FDBD-49C7-A416-DDDF82369927}"/>
                </a:ext>
              </a:extLst>
            </p:cNvPr>
            <p:cNvGrpSpPr/>
            <p:nvPr/>
          </p:nvGrpSpPr>
          <p:grpSpPr>
            <a:xfrm>
              <a:off x="381000" y="7843451"/>
              <a:ext cx="246270" cy="304469"/>
              <a:chOff x="439530" y="6246813"/>
              <a:chExt cx="339943" cy="567994"/>
            </a:xfrm>
          </p:grpSpPr>
          <p:sp>
            <p:nvSpPr>
              <p:cNvPr id="83" name="Isosceles Triangle 82">
                <a:extLst>
                  <a:ext uri="{FF2B5EF4-FFF2-40B4-BE49-F238E27FC236}">
                    <a16:creationId xmlns:a16="http://schemas.microsoft.com/office/drawing/2014/main" xmlns="" id="{D5B605AF-F27D-4A36-A18D-B69BF907E334}"/>
                  </a:ext>
                </a:extLst>
              </p:cNvPr>
              <p:cNvSpPr/>
              <p:nvPr/>
            </p:nvSpPr>
            <p:spPr>
              <a:xfrm>
                <a:off x="457200" y="6246813"/>
                <a:ext cx="304800" cy="512683"/>
              </a:xfrm>
              <a:prstGeom prst="triangl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xmlns="" id="{756EE87F-FE77-49DE-9B78-E7A45AA52BCD}"/>
                  </a:ext>
                </a:extLst>
              </p:cNvPr>
              <p:cNvSpPr/>
              <p:nvPr/>
            </p:nvSpPr>
            <p:spPr>
              <a:xfrm>
                <a:off x="533400" y="6248400"/>
                <a:ext cx="152400" cy="761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xmlns="" id="{961C3E92-A233-49C0-BB84-97DC1B24D7BA}"/>
                  </a:ext>
                </a:extLst>
              </p:cNvPr>
              <p:cNvSpPr/>
              <p:nvPr/>
            </p:nvSpPr>
            <p:spPr>
              <a:xfrm>
                <a:off x="439530" y="6738686"/>
                <a:ext cx="339943" cy="7612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2" name="TextBox 81">
              <a:extLst>
                <a:ext uri="{FF2B5EF4-FFF2-40B4-BE49-F238E27FC236}">
                  <a16:creationId xmlns:a16="http://schemas.microsoft.com/office/drawing/2014/main" xmlns="" id="{3926546C-27C7-4BB4-AFA4-D5BA4AD735F2}"/>
                </a:ext>
              </a:extLst>
            </p:cNvPr>
            <p:cNvSpPr txBox="1"/>
            <p:nvPr/>
          </p:nvSpPr>
          <p:spPr>
            <a:xfrm>
              <a:off x="166468" y="8092726"/>
              <a:ext cx="685800" cy="338554"/>
            </a:xfrm>
            <a:prstGeom prst="rect">
              <a:avLst/>
            </a:prstGeom>
            <a:noFill/>
          </p:spPr>
          <p:txBody>
            <a:bodyPr wrap="square" rtlCol="0">
              <a:spAutoFit/>
            </a:bodyPr>
            <a:lstStyle/>
            <a:p>
              <a:pPr algn="ctr"/>
              <a:r>
                <a:rPr lang="en-US" sz="800" b="1" dirty="0"/>
                <a:t>Muzzle safe cone</a:t>
              </a:r>
            </a:p>
          </p:txBody>
        </p:sp>
      </p:grpSp>
      <p:grpSp>
        <p:nvGrpSpPr>
          <p:cNvPr id="86" name="Group 85">
            <a:extLst>
              <a:ext uri="{FF2B5EF4-FFF2-40B4-BE49-F238E27FC236}">
                <a16:creationId xmlns:a16="http://schemas.microsoft.com/office/drawing/2014/main" xmlns="" id="{52AF2D82-6716-4600-AA4F-1FC8A4D2C010}"/>
              </a:ext>
            </a:extLst>
          </p:cNvPr>
          <p:cNvGrpSpPr/>
          <p:nvPr/>
        </p:nvGrpSpPr>
        <p:grpSpPr>
          <a:xfrm>
            <a:off x="5287673" y="7503606"/>
            <a:ext cx="685800" cy="587829"/>
            <a:chOff x="166468" y="7843451"/>
            <a:chExt cx="685800" cy="587829"/>
          </a:xfrm>
        </p:grpSpPr>
        <p:grpSp>
          <p:nvGrpSpPr>
            <p:cNvPr id="87" name="Group 86">
              <a:extLst>
                <a:ext uri="{FF2B5EF4-FFF2-40B4-BE49-F238E27FC236}">
                  <a16:creationId xmlns:a16="http://schemas.microsoft.com/office/drawing/2014/main" xmlns="" id="{195C7D54-FDBD-49C7-A416-DDDF82369927}"/>
                </a:ext>
              </a:extLst>
            </p:cNvPr>
            <p:cNvGrpSpPr/>
            <p:nvPr/>
          </p:nvGrpSpPr>
          <p:grpSpPr>
            <a:xfrm>
              <a:off x="381000" y="7843451"/>
              <a:ext cx="246270" cy="304469"/>
              <a:chOff x="439530" y="6246813"/>
              <a:chExt cx="339943" cy="567994"/>
            </a:xfrm>
          </p:grpSpPr>
          <p:sp>
            <p:nvSpPr>
              <p:cNvPr id="89" name="Isosceles Triangle 88">
                <a:extLst>
                  <a:ext uri="{FF2B5EF4-FFF2-40B4-BE49-F238E27FC236}">
                    <a16:creationId xmlns:a16="http://schemas.microsoft.com/office/drawing/2014/main" xmlns="" id="{D5B605AF-F27D-4A36-A18D-B69BF907E334}"/>
                  </a:ext>
                </a:extLst>
              </p:cNvPr>
              <p:cNvSpPr/>
              <p:nvPr/>
            </p:nvSpPr>
            <p:spPr>
              <a:xfrm>
                <a:off x="457200" y="6246813"/>
                <a:ext cx="304800" cy="512683"/>
              </a:xfrm>
              <a:prstGeom prst="triangl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xmlns="" id="{756EE87F-FE77-49DE-9B78-E7A45AA52BCD}"/>
                  </a:ext>
                </a:extLst>
              </p:cNvPr>
              <p:cNvSpPr/>
              <p:nvPr/>
            </p:nvSpPr>
            <p:spPr>
              <a:xfrm>
                <a:off x="533400" y="6248400"/>
                <a:ext cx="152400" cy="761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xmlns="" id="{961C3E92-A233-49C0-BB84-97DC1B24D7BA}"/>
                  </a:ext>
                </a:extLst>
              </p:cNvPr>
              <p:cNvSpPr/>
              <p:nvPr/>
            </p:nvSpPr>
            <p:spPr>
              <a:xfrm>
                <a:off x="439530" y="6738686"/>
                <a:ext cx="339943" cy="7612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8" name="TextBox 87">
              <a:extLst>
                <a:ext uri="{FF2B5EF4-FFF2-40B4-BE49-F238E27FC236}">
                  <a16:creationId xmlns:a16="http://schemas.microsoft.com/office/drawing/2014/main" xmlns="" id="{3926546C-27C7-4BB4-AFA4-D5BA4AD735F2}"/>
                </a:ext>
              </a:extLst>
            </p:cNvPr>
            <p:cNvSpPr txBox="1"/>
            <p:nvPr/>
          </p:nvSpPr>
          <p:spPr>
            <a:xfrm>
              <a:off x="166468" y="8092726"/>
              <a:ext cx="685800" cy="338554"/>
            </a:xfrm>
            <a:prstGeom prst="rect">
              <a:avLst/>
            </a:prstGeom>
            <a:noFill/>
          </p:spPr>
          <p:txBody>
            <a:bodyPr wrap="square" rtlCol="0">
              <a:spAutoFit/>
            </a:bodyPr>
            <a:lstStyle/>
            <a:p>
              <a:pPr algn="ctr"/>
              <a:r>
                <a:rPr lang="en-US" sz="800" b="1" dirty="0"/>
                <a:t>Muzzle safe cone</a:t>
              </a:r>
            </a:p>
          </p:txBody>
        </p:sp>
      </p:gr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1417</TotalTime>
  <Words>146</Words>
  <Application>Microsoft Office PowerPoint</Application>
  <PresentationFormat>Custom</PresentationFormat>
  <Paragraphs>23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Times New Roman</vt:lpstr>
      <vt:lpstr>Default Design</vt:lpstr>
      <vt:lpstr>PowerPoint Presentation</vt:lpstr>
    </vt:vector>
  </TitlesOfParts>
  <Company>TAPS-Area 8</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Jacqlueline Russo</cp:lastModifiedBy>
  <cp:revision>178</cp:revision>
  <dcterms:created xsi:type="dcterms:W3CDTF">2002-08-21T12:11:08Z</dcterms:created>
  <dcterms:modified xsi:type="dcterms:W3CDTF">2019-11-24T22:26:37Z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