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01.11.2019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22480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Gunfight at the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Melkotian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Corral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Stanley Lewis and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Having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been found guilty of trespassing into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Melkotian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space, you and your crew are sent to die in a re-enactment of the Gunfight at the O.K. Corral.  As it turns out, this one isn’t an illusion(spoilers) so you better start blasting.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touching the start line, facing squarely downrange. Handgun loaded and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holstere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squarely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the start signal, engage T1&amp;T2, then engage all other targets from behind the fault lines.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This stage has no cover. All engagements are ”in the open”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96" name="Group 288">
            <a:extLst>
              <a:ext uri="{FF2B5EF4-FFF2-40B4-BE49-F238E27FC236}">
                <a16:creationId xmlns:a16="http://schemas.microsoft.com/office/drawing/2014/main" id="{E8E893CB-297B-6B4B-8B08-114605EBF1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89718" y="5536634"/>
            <a:ext cx="227476" cy="858838"/>
            <a:chOff x="384" y="816"/>
            <a:chExt cx="140" cy="541"/>
          </a:xfrm>
        </p:grpSpPr>
        <p:sp>
          <p:nvSpPr>
            <p:cNvPr id="97" name="Line 289">
              <a:extLst>
                <a:ext uri="{FF2B5EF4-FFF2-40B4-BE49-F238E27FC236}">
                  <a16:creationId xmlns:a16="http://schemas.microsoft.com/office/drawing/2014/main" id="{E7AF1F00-E8C6-F247-8EE0-C68385633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90">
              <a:extLst>
                <a:ext uri="{FF2B5EF4-FFF2-40B4-BE49-F238E27FC236}">
                  <a16:creationId xmlns:a16="http://schemas.microsoft.com/office/drawing/2014/main" id="{F6D20560-0E94-A74C-B240-A2B1E1618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291">
              <a:extLst>
                <a:ext uri="{FF2B5EF4-FFF2-40B4-BE49-F238E27FC236}">
                  <a16:creationId xmlns:a16="http://schemas.microsoft.com/office/drawing/2014/main" id="{3C18618E-1E45-EA4D-A402-C089AA2CD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88">
            <a:extLst>
              <a:ext uri="{FF2B5EF4-FFF2-40B4-BE49-F238E27FC236}">
                <a16:creationId xmlns:a16="http://schemas.microsoft.com/office/drawing/2014/main" id="{7F92BFCC-B8E9-3341-8165-8AD390C8DF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85343" y="5610648"/>
            <a:ext cx="227476" cy="858838"/>
            <a:chOff x="384" y="816"/>
            <a:chExt cx="140" cy="541"/>
          </a:xfrm>
        </p:grpSpPr>
        <p:sp>
          <p:nvSpPr>
            <p:cNvPr id="101" name="Line 289">
              <a:extLst>
                <a:ext uri="{FF2B5EF4-FFF2-40B4-BE49-F238E27FC236}">
                  <a16:creationId xmlns:a16="http://schemas.microsoft.com/office/drawing/2014/main" id="{1E8A4C4A-2607-4045-BC17-5239E17A2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290">
              <a:extLst>
                <a:ext uri="{FF2B5EF4-FFF2-40B4-BE49-F238E27FC236}">
                  <a16:creationId xmlns:a16="http://schemas.microsoft.com/office/drawing/2014/main" id="{469BDDED-3414-3140-8A90-7DC98CE76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91">
              <a:extLst>
                <a:ext uri="{FF2B5EF4-FFF2-40B4-BE49-F238E27FC236}">
                  <a16:creationId xmlns:a16="http://schemas.microsoft.com/office/drawing/2014/main" id="{5BF4AF3E-FF4C-244F-9F9A-4E339B638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1794602" y="7256503"/>
            <a:ext cx="610932" cy="24465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 flipH="1">
            <a:off x="1619804" y="5766476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>
            <a:off x="3052267" y="7256503"/>
            <a:ext cx="523809" cy="5757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>
            <a:off x="6134032" y="8152125"/>
            <a:ext cx="419168" cy="34151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V="1">
            <a:off x="4136720" y="8191298"/>
            <a:ext cx="1997312" cy="3023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 flipH="1">
            <a:off x="838200" y="5998176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 flipH="1">
            <a:off x="3456537" y="5442732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 flipH="1">
            <a:off x="3125385" y="5526324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 flipH="1">
            <a:off x="2571070" y="5530626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 flipH="1">
            <a:off x="3878478" y="5381689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 flipH="1">
            <a:off x="5078421" y="5181600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 flipH="1">
            <a:off x="4536254" y="5307987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137490-2EBA-468D-B6FF-EF23995D039D}"/>
              </a:ext>
            </a:extLst>
          </p:cNvPr>
          <p:cNvSpPr txBox="1"/>
          <p:nvPr/>
        </p:nvSpPr>
        <p:spPr>
          <a:xfrm flipH="1">
            <a:off x="1629493" y="6990928"/>
            <a:ext cx="8004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61" name="Freeform 301">
            <a:extLst>
              <a:ext uri="{FF2B5EF4-FFF2-40B4-BE49-F238E27FC236}">
                <a16:creationId xmlns:a16="http://schemas.microsoft.com/office/drawing/2014/main" id="{74FEEF1F-631A-4A47-83DE-BB11CDB0B125}"/>
              </a:ext>
            </a:extLst>
          </p:cNvPr>
          <p:cNvSpPr>
            <a:spLocks/>
          </p:cNvSpPr>
          <p:nvPr/>
        </p:nvSpPr>
        <p:spPr bwMode="auto">
          <a:xfrm>
            <a:off x="5573390" y="6807914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01">
            <a:extLst>
              <a:ext uri="{FF2B5EF4-FFF2-40B4-BE49-F238E27FC236}">
                <a16:creationId xmlns:a16="http://schemas.microsoft.com/office/drawing/2014/main" id="{A3764FDE-D3AD-4444-9CC8-94FF09097CD2}"/>
              </a:ext>
            </a:extLst>
          </p:cNvPr>
          <p:cNvSpPr>
            <a:spLocks/>
          </p:cNvSpPr>
          <p:nvPr/>
        </p:nvSpPr>
        <p:spPr bwMode="auto">
          <a:xfrm>
            <a:off x="5004247" y="6239350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01">
            <a:extLst>
              <a:ext uri="{FF2B5EF4-FFF2-40B4-BE49-F238E27FC236}">
                <a16:creationId xmlns:a16="http://schemas.microsoft.com/office/drawing/2014/main" id="{67B0B40A-8293-A045-9DD9-5CE94D7926CC}"/>
              </a:ext>
            </a:extLst>
          </p:cNvPr>
          <p:cNvSpPr>
            <a:spLocks/>
          </p:cNvSpPr>
          <p:nvPr/>
        </p:nvSpPr>
        <p:spPr bwMode="auto">
          <a:xfrm>
            <a:off x="4439882" y="5598012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" name="Group 288">
            <a:extLst>
              <a:ext uri="{FF2B5EF4-FFF2-40B4-BE49-F238E27FC236}">
                <a16:creationId xmlns:a16="http://schemas.microsoft.com/office/drawing/2014/main" id="{4F6213DB-C193-4849-B8B0-1A58ECDFE6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72592" y="6109260"/>
            <a:ext cx="227476" cy="858838"/>
            <a:chOff x="384" y="816"/>
            <a:chExt cx="140" cy="541"/>
          </a:xfrm>
        </p:grpSpPr>
        <p:sp>
          <p:nvSpPr>
            <p:cNvPr id="67" name="Line 289">
              <a:extLst>
                <a:ext uri="{FF2B5EF4-FFF2-40B4-BE49-F238E27FC236}">
                  <a16:creationId xmlns:a16="http://schemas.microsoft.com/office/drawing/2014/main" id="{0FDE6C56-57E7-874C-A69B-F26503D79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90">
              <a:extLst>
                <a:ext uri="{FF2B5EF4-FFF2-40B4-BE49-F238E27FC236}">
                  <a16:creationId xmlns:a16="http://schemas.microsoft.com/office/drawing/2014/main" id="{875B245B-FA36-4146-AFBE-4E1565774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91">
              <a:extLst>
                <a:ext uri="{FF2B5EF4-FFF2-40B4-BE49-F238E27FC236}">
                  <a16:creationId xmlns:a16="http://schemas.microsoft.com/office/drawing/2014/main" id="{C4700AE7-EC35-1B41-A232-5C7A8EBA6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88">
            <a:extLst>
              <a:ext uri="{FF2B5EF4-FFF2-40B4-BE49-F238E27FC236}">
                <a16:creationId xmlns:a16="http://schemas.microsoft.com/office/drawing/2014/main" id="{31BEEFAE-9C45-7D4B-A7AC-89D72B50293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66892" y="6349767"/>
            <a:ext cx="227476" cy="858838"/>
            <a:chOff x="384" y="816"/>
            <a:chExt cx="140" cy="541"/>
          </a:xfrm>
        </p:grpSpPr>
        <p:sp>
          <p:nvSpPr>
            <p:cNvPr id="81" name="Line 289">
              <a:extLst>
                <a:ext uri="{FF2B5EF4-FFF2-40B4-BE49-F238E27FC236}">
                  <a16:creationId xmlns:a16="http://schemas.microsoft.com/office/drawing/2014/main" id="{314A49E3-BA3F-3A4D-BB08-8E8BC3ED9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0">
              <a:extLst>
                <a:ext uri="{FF2B5EF4-FFF2-40B4-BE49-F238E27FC236}">
                  <a16:creationId xmlns:a16="http://schemas.microsoft.com/office/drawing/2014/main" id="{2E9C27D3-A9AC-0241-9A18-08945B554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1">
              <a:extLst>
                <a:ext uri="{FF2B5EF4-FFF2-40B4-BE49-F238E27FC236}">
                  <a16:creationId xmlns:a16="http://schemas.microsoft.com/office/drawing/2014/main" id="{F621BBC6-DF91-0345-A51F-4BE264339B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288">
            <a:extLst>
              <a:ext uri="{FF2B5EF4-FFF2-40B4-BE49-F238E27FC236}">
                <a16:creationId xmlns:a16="http://schemas.microsoft.com/office/drawing/2014/main" id="{39165923-9A63-5240-97EE-77FAB79966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93502" y="5700693"/>
            <a:ext cx="227476" cy="858838"/>
            <a:chOff x="384" y="816"/>
            <a:chExt cx="140" cy="541"/>
          </a:xfrm>
        </p:grpSpPr>
        <p:sp>
          <p:nvSpPr>
            <p:cNvPr id="85" name="Line 289">
              <a:extLst>
                <a:ext uri="{FF2B5EF4-FFF2-40B4-BE49-F238E27FC236}">
                  <a16:creationId xmlns:a16="http://schemas.microsoft.com/office/drawing/2014/main" id="{27998154-3D0F-6D44-AB6E-CB481D926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90">
              <a:extLst>
                <a:ext uri="{FF2B5EF4-FFF2-40B4-BE49-F238E27FC236}">
                  <a16:creationId xmlns:a16="http://schemas.microsoft.com/office/drawing/2014/main" id="{3AAD276D-6424-D84D-9340-CBF70CB65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291">
              <a:extLst>
                <a:ext uri="{FF2B5EF4-FFF2-40B4-BE49-F238E27FC236}">
                  <a16:creationId xmlns:a16="http://schemas.microsoft.com/office/drawing/2014/main" id="{1A2815F0-BC95-3D42-A135-EA96A2EF05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88">
            <a:extLst>
              <a:ext uri="{FF2B5EF4-FFF2-40B4-BE49-F238E27FC236}">
                <a16:creationId xmlns:a16="http://schemas.microsoft.com/office/drawing/2014/main" id="{8920DFA2-8280-6A44-9A8E-87502E1638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16754" y="5820335"/>
            <a:ext cx="227476" cy="858838"/>
            <a:chOff x="384" y="816"/>
            <a:chExt cx="140" cy="541"/>
          </a:xfrm>
        </p:grpSpPr>
        <p:sp>
          <p:nvSpPr>
            <p:cNvPr id="89" name="Line 289">
              <a:extLst>
                <a:ext uri="{FF2B5EF4-FFF2-40B4-BE49-F238E27FC236}">
                  <a16:creationId xmlns:a16="http://schemas.microsoft.com/office/drawing/2014/main" id="{34CC0245-188C-0847-8A8E-B0360D771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0">
              <a:extLst>
                <a:ext uri="{FF2B5EF4-FFF2-40B4-BE49-F238E27FC236}">
                  <a16:creationId xmlns:a16="http://schemas.microsoft.com/office/drawing/2014/main" id="{4582C7A2-5CEF-5E4A-8847-AD158933C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91">
              <a:extLst>
                <a:ext uri="{FF2B5EF4-FFF2-40B4-BE49-F238E27FC236}">
                  <a16:creationId xmlns:a16="http://schemas.microsoft.com/office/drawing/2014/main" id="{E2A3F1FF-A9D9-0D41-A498-5F9D5E6FBF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88">
            <a:extLst>
              <a:ext uri="{FF2B5EF4-FFF2-40B4-BE49-F238E27FC236}">
                <a16:creationId xmlns:a16="http://schemas.microsoft.com/office/drawing/2014/main" id="{CD9AC9EA-5FAE-2D44-948E-BF7107464A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95306" y="5817622"/>
            <a:ext cx="227476" cy="858838"/>
            <a:chOff x="384" y="816"/>
            <a:chExt cx="140" cy="541"/>
          </a:xfrm>
        </p:grpSpPr>
        <p:sp>
          <p:nvSpPr>
            <p:cNvPr id="93" name="Line 289">
              <a:extLst>
                <a:ext uri="{FF2B5EF4-FFF2-40B4-BE49-F238E27FC236}">
                  <a16:creationId xmlns:a16="http://schemas.microsoft.com/office/drawing/2014/main" id="{01B01317-B39B-1045-93AE-6DFA426B3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90">
              <a:extLst>
                <a:ext uri="{FF2B5EF4-FFF2-40B4-BE49-F238E27FC236}">
                  <a16:creationId xmlns:a16="http://schemas.microsoft.com/office/drawing/2014/main" id="{1579E52D-FB97-7C45-B9F7-E4D20D90D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:a16="http://schemas.microsoft.com/office/drawing/2014/main" id="{B1C068E5-FD27-9042-ADC1-D30EB37DEE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292">
            <a:extLst>
              <a:ext uri="{FF2B5EF4-FFF2-40B4-BE49-F238E27FC236}">
                <a16:creationId xmlns:a16="http://schemas.microsoft.com/office/drawing/2014/main" id="{17A3291C-8550-5341-BBA9-D195C1882BED}"/>
              </a:ext>
            </a:extLst>
          </p:cNvPr>
          <p:cNvGrpSpPr>
            <a:grpSpLocks/>
          </p:cNvGrpSpPr>
          <p:nvPr/>
        </p:nvGrpSpPr>
        <p:grpSpPr bwMode="auto">
          <a:xfrm>
            <a:off x="3784302" y="5781903"/>
            <a:ext cx="227476" cy="858838"/>
            <a:chOff x="384" y="816"/>
            <a:chExt cx="140" cy="541"/>
          </a:xfrm>
        </p:grpSpPr>
        <p:sp>
          <p:nvSpPr>
            <p:cNvPr id="121" name="Line 293">
              <a:extLst>
                <a:ext uri="{FF2B5EF4-FFF2-40B4-BE49-F238E27FC236}">
                  <a16:creationId xmlns:a16="http://schemas.microsoft.com/office/drawing/2014/main" id="{32397D7C-FA34-E14D-AD99-F1F140485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94">
              <a:extLst>
                <a:ext uri="{FF2B5EF4-FFF2-40B4-BE49-F238E27FC236}">
                  <a16:creationId xmlns:a16="http://schemas.microsoft.com/office/drawing/2014/main" id="{9490E743-1CAA-C64E-944E-5A7F0A99A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295">
              <a:extLst>
                <a:ext uri="{FF2B5EF4-FFF2-40B4-BE49-F238E27FC236}">
                  <a16:creationId xmlns:a16="http://schemas.microsoft.com/office/drawing/2014/main" id="{B673F203-5755-D045-A7E3-762CF6B085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Freeform 301">
            <a:extLst>
              <a:ext uri="{FF2B5EF4-FFF2-40B4-BE49-F238E27FC236}">
                <a16:creationId xmlns:a16="http://schemas.microsoft.com/office/drawing/2014/main" id="{995EB27B-CFED-B14C-BA91-47F8CAD70079}"/>
              </a:ext>
            </a:extLst>
          </p:cNvPr>
          <p:cNvSpPr>
            <a:spLocks/>
          </p:cNvSpPr>
          <p:nvPr/>
        </p:nvSpPr>
        <p:spPr bwMode="auto">
          <a:xfrm>
            <a:off x="2491624" y="5852588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" name="Group 13">
            <a:extLst>
              <a:ext uri="{FF2B5EF4-FFF2-40B4-BE49-F238E27FC236}">
                <a16:creationId xmlns:a16="http://schemas.microsoft.com/office/drawing/2014/main" id="{9BFEE4F4-7786-E24A-A2AF-9D2CF002B0E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20823" y="5924365"/>
            <a:ext cx="402957" cy="1271588"/>
            <a:chOff x="2901" y="4325"/>
            <a:chExt cx="236" cy="690"/>
          </a:xfrm>
        </p:grpSpPr>
        <p:sp>
          <p:nvSpPr>
            <p:cNvPr id="71" name="AutoShape 14">
              <a:extLst>
                <a:ext uri="{FF2B5EF4-FFF2-40B4-BE49-F238E27FC236}">
                  <a16:creationId xmlns:a16="http://schemas.microsoft.com/office/drawing/2014/main" id="{4A4594A6-7AAA-8E46-AAB7-E9BC9D8C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AutoShape 15">
              <a:extLst>
                <a:ext uri="{FF2B5EF4-FFF2-40B4-BE49-F238E27FC236}">
                  <a16:creationId xmlns:a16="http://schemas.microsoft.com/office/drawing/2014/main" id="{12378283-F218-B74F-952F-58DECCC6F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8" name="Group 13">
            <a:extLst>
              <a:ext uri="{FF2B5EF4-FFF2-40B4-BE49-F238E27FC236}">
                <a16:creationId xmlns:a16="http://schemas.microsoft.com/office/drawing/2014/main" id="{060F0FB3-66C7-440C-BCEF-A1D5CCFC7C0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08978" y="6387769"/>
            <a:ext cx="402957" cy="1271588"/>
            <a:chOff x="2901" y="4325"/>
            <a:chExt cx="236" cy="690"/>
          </a:xfrm>
        </p:grpSpPr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1A5D0042-401A-4B0B-BBBD-133EAB27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AutoShape 15">
              <a:extLst>
                <a:ext uri="{FF2B5EF4-FFF2-40B4-BE49-F238E27FC236}">
                  <a16:creationId xmlns:a16="http://schemas.microsoft.com/office/drawing/2014/main" id="{16BBE824-FB7C-4ACD-9F7A-CBC3EF86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0" name="Freeform 301">
            <a:extLst>
              <a:ext uri="{FF2B5EF4-FFF2-40B4-BE49-F238E27FC236}">
                <a16:creationId xmlns:a16="http://schemas.microsoft.com/office/drawing/2014/main" id="{DAC62AED-E678-F649-AA86-C87D92FFE6C1}"/>
              </a:ext>
            </a:extLst>
          </p:cNvPr>
          <p:cNvSpPr>
            <a:spLocks/>
          </p:cNvSpPr>
          <p:nvPr/>
        </p:nvSpPr>
        <p:spPr bwMode="auto">
          <a:xfrm>
            <a:off x="3576077" y="7107155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163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177</cp:revision>
  <dcterms:created xsi:type="dcterms:W3CDTF">2002-08-21T12:11:08Z</dcterms:created>
  <dcterms:modified xsi:type="dcterms:W3CDTF">2019-11-02T00:14:57Z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