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63799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Dark Fleet Rising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Dark Fleet is upon us. Defend our starship by shooting out the windows and hitting Klingon ghosts.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on 2x4 at P1. Facing squarely perpendicular to the 2x4.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parallel with ground pointed perpendicular to 2x4.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T1&amp;T2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T3&amp;T4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T5&amp;T6 from P3.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T7&amp;T8 from P4.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3315096" y="8491208"/>
            <a:ext cx="1" cy="7289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457648" y="863905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029831" y="63174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6728492" y="7930243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 flipV="1">
            <a:off x="4095354" y="8469200"/>
            <a:ext cx="111917" cy="671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2854033" y="864291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V="1">
            <a:off x="4824413" y="8469200"/>
            <a:ext cx="1" cy="671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751939" y="870780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2362200" y="8491208"/>
            <a:ext cx="304801" cy="4273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4402042" y="863905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732319" y="63108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280283" y="54984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825578" y="55627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291013" y="54362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809259" y="54162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153150" y="54771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462920" y="54362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55" name="Rectangle 22">
            <a:extLst>
              <a:ext uri="{FF2B5EF4-FFF2-40B4-BE49-F238E27FC236}">
                <a16:creationId xmlns:a16="http://schemas.microsoft.com/office/drawing/2014/main" id="{36FFCD67-92A4-4D7F-991B-2E33BFB0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7391287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F967E756-E796-4DE4-9F48-4D7531EB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978" y="7572261"/>
            <a:ext cx="376238" cy="35798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2E77B2AB-5BC6-4F8C-967E-BFC77AA5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194" y="7572261"/>
            <a:ext cx="376238" cy="35798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4" name="Group 29">
            <a:extLst>
              <a:ext uri="{FF2B5EF4-FFF2-40B4-BE49-F238E27FC236}">
                <a16:creationId xmlns:a16="http://schemas.microsoft.com/office/drawing/2014/main" id="{A6B4675E-F8FC-4537-8D45-4D590BC811A9}"/>
              </a:ext>
            </a:extLst>
          </p:cNvPr>
          <p:cNvGrpSpPr>
            <a:grpSpLocks/>
          </p:cNvGrpSpPr>
          <p:nvPr/>
        </p:nvGrpSpPr>
        <p:grpSpPr bwMode="auto">
          <a:xfrm>
            <a:off x="3919933" y="5821778"/>
            <a:ext cx="287338" cy="790575"/>
            <a:chOff x="528" y="240"/>
            <a:chExt cx="181" cy="498"/>
          </a:xfrm>
        </p:grpSpPr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FAD8A73-A6BB-427C-8B1B-9BCF68FF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44EF8291-0326-471A-BE05-018A70008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515402F-D609-430C-B241-36C9D10F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29">
            <a:extLst>
              <a:ext uri="{FF2B5EF4-FFF2-40B4-BE49-F238E27FC236}">
                <a16:creationId xmlns:a16="http://schemas.microsoft.com/office/drawing/2014/main" id="{FE7E35B1-B7A9-4D16-B363-862C40FEA878}"/>
              </a:ext>
            </a:extLst>
          </p:cNvPr>
          <p:cNvGrpSpPr>
            <a:grpSpLocks/>
          </p:cNvGrpSpPr>
          <p:nvPr/>
        </p:nvGrpSpPr>
        <p:grpSpPr bwMode="auto">
          <a:xfrm>
            <a:off x="4248053" y="5806235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AE6A8508-2F64-4368-A425-C85ABC73C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99DDBABD-23C5-401D-B72B-24E791DA6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D5AB2B65-1FB8-450B-8D19-670D5B473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9">
            <a:extLst>
              <a:ext uri="{FF2B5EF4-FFF2-40B4-BE49-F238E27FC236}">
                <a16:creationId xmlns:a16="http://schemas.microsoft.com/office/drawing/2014/main" id="{98D94181-F269-4E81-8F66-1CB66B0D4508}"/>
              </a:ext>
            </a:extLst>
          </p:cNvPr>
          <p:cNvGrpSpPr>
            <a:grpSpLocks/>
          </p:cNvGrpSpPr>
          <p:nvPr/>
        </p:nvGrpSpPr>
        <p:grpSpPr bwMode="auto">
          <a:xfrm>
            <a:off x="5616499" y="5830291"/>
            <a:ext cx="287338" cy="790575"/>
            <a:chOff x="528" y="240"/>
            <a:chExt cx="181" cy="498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C3FEB679-2A2D-40C1-B690-641E51937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0BDA0E23-27FF-45BD-BC29-E58F7CC2E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EE731587-4875-416B-8F20-1CAB50C48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29">
            <a:extLst>
              <a:ext uri="{FF2B5EF4-FFF2-40B4-BE49-F238E27FC236}">
                <a16:creationId xmlns:a16="http://schemas.microsoft.com/office/drawing/2014/main" id="{3A5E1C83-A039-4B81-A7B9-7229AB9DE015}"/>
              </a:ext>
            </a:extLst>
          </p:cNvPr>
          <p:cNvGrpSpPr>
            <a:grpSpLocks/>
          </p:cNvGrpSpPr>
          <p:nvPr/>
        </p:nvGrpSpPr>
        <p:grpSpPr bwMode="auto">
          <a:xfrm>
            <a:off x="6153150" y="5836641"/>
            <a:ext cx="287338" cy="790575"/>
            <a:chOff x="528" y="240"/>
            <a:chExt cx="181" cy="498"/>
          </a:xfrm>
        </p:grpSpPr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584FAEF8-3E59-4808-8367-D8292F478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0DDD0A2D-0855-4102-B9A0-71822A004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933E3C1D-E1F7-478F-8A3D-675DD098B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">
            <a:extLst>
              <a:ext uri="{FF2B5EF4-FFF2-40B4-BE49-F238E27FC236}">
                <a16:creationId xmlns:a16="http://schemas.microsoft.com/office/drawing/2014/main" id="{D291FBA4-16C9-4A76-A9AA-B5F90FE8E1C5}"/>
              </a:ext>
            </a:extLst>
          </p:cNvPr>
          <p:cNvGrpSpPr>
            <a:grpSpLocks/>
          </p:cNvGrpSpPr>
          <p:nvPr/>
        </p:nvGrpSpPr>
        <p:grpSpPr bwMode="auto">
          <a:xfrm>
            <a:off x="2957095" y="5893079"/>
            <a:ext cx="287338" cy="790575"/>
            <a:chOff x="528" y="240"/>
            <a:chExt cx="181" cy="498"/>
          </a:xfrm>
        </p:grpSpPr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CF9AB700-F023-46E3-B805-FC0F565C2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D08C136B-1E04-4A79-94DA-DEA0E16E2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5C9E6F36-A29B-4C61-B695-C708DA325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8E3905EA-811C-46EA-98DE-7F3337AE3CB7}"/>
              </a:ext>
            </a:extLst>
          </p:cNvPr>
          <p:cNvGrpSpPr>
            <a:grpSpLocks/>
          </p:cNvGrpSpPr>
          <p:nvPr/>
        </p:nvGrpSpPr>
        <p:grpSpPr bwMode="auto">
          <a:xfrm>
            <a:off x="3285215" y="5877536"/>
            <a:ext cx="287338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C23F28A4-0E16-47C2-A401-2008A31F5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CA83E48B-4EA1-4DC6-B419-0503518CA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A4264C9E-8A79-446C-B243-D78F56CF6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4AD77BB7-16A6-4221-9FCB-7C44F879FF79}"/>
              </a:ext>
            </a:extLst>
          </p:cNvPr>
          <p:cNvGrpSpPr>
            <a:grpSpLocks/>
          </p:cNvGrpSpPr>
          <p:nvPr/>
        </p:nvGrpSpPr>
        <p:grpSpPr bwMode="auto">
          <a:xfrm>
            <a:off x="1348426" y="6643532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EB2E3C62-BBAB-47BE-8CA2-ADCBA6E47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271C0844-16EC-4616-892A-E187A09B5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B9F49CA-5E29-4B16-AED3-21B119F20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FC2F793E-101D-414D-B772-6A47C646442C}"/>
              </a:ext>
            </a:extLst>
          </p:cNvPr>
          <p:cNvGrpSpPr>
            <a:grpSpLocks/>
          </p:cNvGrpSpPr>
          <p:nvPr/>
        </p:nvGrpSpPr>
        <p:grpSpPr bwMode="auto">
          <a:xfrm>
            <a:off x="1676546" y="6627989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F30F1421-0991-4FA4-B482-D9653457F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C4968F96-B8BF-40AC-9990-CC21F1180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73A9B498-7DC7-4728-B2EF-F6D0AA0D4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17BB222-CEB9-4D9B-9B07-AA6ED367E8CE}"/>
              </a:ext>
            </a:extLst>
          </p:cNvPr>
          <p:cNvGrpSpPr/>
          <p:nvPr/>
        </p:nvGrpSpPr>
        <p:grpSpPr>
          <a:xfrm>
            <a:off x="714771" y="8410967"/>
            <a:ext cx="685800" cy="587829"/>
            <a:chOff x="166468" y="7843451"/>
            <a:chExt cx="685800" cy="58782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C16C5C7-550B-4215-9ACB-FF713283645D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CA10A78B-1044-4C2C-8643-6980CD3547D8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00D8EF-29AB-433D-80D4-45D72B137BA5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853A6A4-6C06-4D9D-AD84-10A6FE614383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3BAC9E-D464-492F-BD5D-D44EF321190C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102" name="Freeform 20">
            <a:extLst>
              <a:ext uri="{FF2B5EF4-FFF2-40B4-BE49-F238E27FC236}">
                <a16:creationId xmlns:a16="http://schemas.microsoft.com/office/drawing/2014/main" id="{A4CD9918-12BD-4D54-8B19-B2C961A40CA7}"/>
              </a:ext>
            </a:extLst>
          </p:cNvPr>
          <p:cNvSpPr>
            <a:spLocks/>
          </p:cNvSpPr>
          <p:nvPr/>
        </p:nvSpPr>
        <p:spPr bwMode="auto">
          <a:xfrm>
            <a:off x="2369763" y="727723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94">
            <a:extLst>
              <a:ext uri="{FF2B5EF4-FFF2-40B4-BE49-F238E27FC236}">
                <a16:creationId xmlns:a16="http://schemas.microsoft.com/office/drawing/2014/main" id="{FACA0ABC-1A49-4CA4-9509-7712AA9C48FE}"/>
              </a:ext>
            </a:extLst>
          </p:cNvPr>
          <p:cNvSpPr>
            <a:spLocks/>
          </p:cNvSpPr>
          <p:nvPr/>
        </p:nvSpPr>
        <p:spPr bwMode="auto">
          <a:xfrm>
            <a:off x="3510473" y="6974317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94">
            <a:extLst>
              <a:ext uri="{FF2B5EF4-FFF2-40B4-BE49-F238E27FC236}">
                <a16:creationId xmlns:a16="http://schemas.microsoft.com/office/drawing/2014/main" id="{C738027A-BE71-4DDE-A3DD-AD4F7EDDF3C9}"/>
              </a:ext>
            </a:extLst>
          </p:cNvPr>
          <p:cNvSpPr>
            <a:spLocks/>
          </p:cNvSpPr>
          <p:nvPr/>
        </p:nvSpPr>
        <p:spPr bwMode="auto">
          <a:xfrm>
            <a:off x="4500564" y="6974317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140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2019-11-02T00:40:54Z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