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D899C2-F339-4E66-B8C3-5FAD9278212E}" v="6" dt="2020-03-12T05:12:19.9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64"/>
    <p:restoredTop sz="94694"/>
  </p:normalViewPr>
  <p:slideViewPr>
    <p:cSldViewPr>
      <p:cViewPr varScale="1">
        <p:scale>
          <a:sx n="83" d="100"/>
          <a:sy n="83" d="100"/>
        </p:scale>
        <p:origin x="3720" y="208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5CFCC283-3760-4963-8178-2319E33C76D7}"/>
    <pc:docChg chg="undo modSld">
      <pc:chgData name="Matt Carlson" userId="0e792f37f00095d9" providerId="LiveId" clId="{5CFCC283-3760-4963-8178-2319E33C76D7}" dt="2019-04-27T04:48:25.269" v="38" actId="1076"/>
      <pc:docMkLst>
        <pc:docMk/>
      </pc:docMkLst>
      <pc:sldChg chg="addSp delSp modSp">
        <pc:chgData name="Matt Carlson" userId="0e792f37f00095d9" providerId="LiveId" clId="{5CFCC283-3760-4963-8178-2319E33C76D7}" dt="2019-04-27T04:48:25.269" v="38" actId="1076"/>
        <pc:sldMkLst>
          <pc:docMk/>
          <pc:sldMk cId="0" sldId="274"/>
        </pc:sldMkLst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4" creationId="{00000000-0000-0000-0000-000000000000}"/>
          </ac:spMkLst>
        </pc:spChg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5" creationId="{00000000-0000-0000-0000-000000000000}"/>
          </ac:spMkLst>
        </pc:spChg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6" creationId="{00000000-0000-0000-0000-000000000000}"/>
          </ac:spMkLst>
        </pc:s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0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1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2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3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1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2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3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4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5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6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7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8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9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10" creationId="{00000000-0000-0000-0000-000000000000}"/>
          </ac:grpSpMkLst>
        </pc:grpChg>
        <pc:grpChg chg="mod">
          <ac:chgData name="Matt Carlson" userId="0e792f37f00095d9" providerId="LiveId" clId="{5CFCC283-3760-4963-8178-2319E33C76D7}" dt="2019-04-27T04:48:25.269" v="38" actId="1076"/>
          <ac:grpSpMkLst>
            <pc:docMk/>
            <pc:sldMk cId="0" sldId="274"/>
            <ac:grpSpMk id="3111" creationId="{00000000-0000-0000-0000-000000000000}"/>
          </ac:grpSpMkLst>
        </pc:grpChg>
        <pc:graphicFrameChg chg="mod modGraphic">
          <ac:chgData name="Matt Carlson" userId="0e792f37f00095d9" providerId="LiveId" clId="{5CFCC283-3760-4963-8178-2319E33C76D7}" dt="2019-04-27T04:47:45.993" v="34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 del">
          <ac:chgData name="Matt Carlson" userId="0e792f37f00095d9" providerId="LiveId" clId="{5CFCC283-3760-4963-8178-2319E33C76D7}" dt="2019-04-27T04:48:24.867" v="37" actId="478"/>
          <ac:cxnSpMkLst>
            <pc:docMk/>
            <pc:sldMk cId="0" sldId="274"/>
            <ac:cxnSpMk id="144" creationId="{00000000-0000-0000-0000-000000000000}"/>
          </ac:cxnSpMkLst>
        </pc:cxnChg>
      </pc:sldChg>
    </pc:docChg>
  </pc:docChgLst>
  <pc:docChgLst>
    <pc:chgData name="Matt Carlson" userId="0e792f37f00095d9" providerId="LiveId" clId="{A6D899C2-F339-4E66-B8C3-5FAD9278212E}"/>
    <pc:docChg chg="undo redo custSel modSld">
      <pc:chgData name="Matt Carlson" userId="0e792f37f00095d9" providerId="LiveId" clId="{A6D899C2-F339-4E66-B8C3-5FAD9278212E}" dt="2020-03-12T05:12:19.967" v="53" actId="1036"/>
      <pc:docMkLst>
        <pc:docMk/>
      </pc:docMkLst>
      <pc:sldChg chg="modSp mod">
        <pc:chgData name="Matt Carlson" userId="0e792f37f00095d9" providerId="LiveId" clId="{A6D899C2-F339-4E66-B8C3-5FAD9278212E}" dt="2020-03-12T05:12:19.967" v="53" actId="1036"/>
        <pc:sldMkLst>
          <pc:docMk/>
          <pc:sldMk cId="0" sldId="274"/>
        </pc:sldMkLst>
        <pc:graphicFrameChg chg="modGraphic">
          <ac:chgData name="Matt Carlson" userId="0e792f37f00095d9" providerId="LiveId" clId="{A6D899C2-F339-4E66-B8C3-5FAD9278212E}" dt="2020-03-12T05:12:13.877" v="51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picChg chg="mod">
          <ac:chgData name="Matt Carlson" userId="0e792f37f00095d9" providerId="LiveId" clId="{A6D899C2-F339-4E66-B8C3-5FAD9278212E}" dt="2020-03-12T05:12:19.967" v="53" actId="1036"/>
          <ac:picMkLst>
            <pc:docMk/>
            <pc:sldMk cId="0" sldId="274"/>
            <ac:picMk id="3113" creationId="{00000000-0000-0000-0000-000000000000}"/>
          </ac:picMkLst>
        </pc:picChg>
        <pc:picChg chg="mod">
          <ac:chgData name="Matt Carlson" userId="0e792f37f00095d9" providerId="LiveId" clId="{A6D899C2-F339-4E66-B8C3-5FAD9278212E}" dt="2020-03-12T05:12:19.967" v="53" actId="1036"/>
          <ac:picMkLst>
            <pc:docMk/>
            <pc:sldMk cId="0" sldId="274"/>
            <ac:picMk id="3114" creationId="{00000000-0000-0000-0000-000000000000}"/>
          </ac:picMkLst>
        </pc:picChg>
      </pc:sldChg>
    </pc:docChg>
  </pc:docChgLst>
  <pc:docChgLst>
    <pc:chgData name="Matt Carlson" userId="0e792f37f00095d9" providerId="LiveId" clId="{C69FA696-83C7-4BB0-AB2D-68FFD9ECEC07}"/>
    <pc:docChg chg="modSld">
      <pc:chgData name="Matt Carlson" userId="0e792f37f00095d9" providerId="LiveId" clId="{C69FA696-83C7-4BB0-AB2D-68FFD9ECEC07}" dt="2019-07-23T04:28:24.308" v="29" actId="20577"/>
      <pc:docMkLst>
        <pc:docMk/>
      </pc:docMkLst>
      <pc:sldChg chg="modSp">
        <pc:chgData name="Matt Carlson" userId="0e792f37f00095d9" providerId="LiveId" clId="{C69FA696-83C7-4BB0-AB2D-68FFD9ECEC07}" dt="2019-07-23T04:28:24.308" v="29" actId="20577"/>
        <pc:sldMkLst>
          <pc:docMk/>
          <pc:sldMk cId="0" sldId="274"/>
        </pc:sldMkLst>
        <pc:graphicFrameChg chg="modGraphic">
          <ac:chgData name="Matt Carlson" userId="0e792f37f00095d9" providerId="LiveId" clId="{C69FA696-83C7-4BB0-AB2D-68FFD9ECEC07}" dt="2019-07-23T04:28:24.308" v="29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8DC949DC-8723-459A-93E0-F38992DC6CF5}"/>
    <pc:docChg chg="undo modSld">
      <pc:chgData name="Matt Carlson" userId="0e792f37f00095d9" providerId="LiveId" clId="{8DC949DC-8723-459A-93E0-F38992DC6CF5}" dt="2019-05-26T05:50:36.707" v="27" actId="1076"/>
      <pc:docMkLst>
        <pc:docMk/>
      </pc:docMkLst>
      <pc:sldChg chg="addSp delSp modSp">
        <pc:chgData name="Matt Carlson" userId="0e792f37f00095d9" providerId="LiveId" clId="{8DC949DC-8723-459A-93E0-F38992DC6CF5}" dt="2019-05-26T05:49:56.975" v="21"/>
        <pc:sldMkLst>
          <pc:docMk/>
          <pc:sldMk cId="0" sldId="274"/>
        </pc:sldMkLst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18" creationId="{E9657081-D875-45AB-B0A7-30FF72C745A0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19" creationId="{7FC3AE37-2EA0-4685-B2E8-909CCE367F2B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20" creationId="{87944975-712A-4246-85B4-7D3D5AB1986A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36" creationId="{00A5F534-C8E3-416C-9AD7-C2B68FDECDE9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1" creationId="{CCCB2A0D-3183-49B0-A049-CEFD6AEA49F9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2" creationId="{6B8A7F71-2C5C-4112-8383-21676019C80A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3" creationId="{1D41B59E-19E1-4D25-B179-55E400DA43EC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5" creationId="{21895EC6-2A93-4685-8A34-78F67FBD1338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64" creationId="{9937EA5F-A543-4CC2-BD8B-80938E657CBE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4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5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6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55.744" v="20" actId="478"/>
          <ac:spMkLst>
            <pc:docMk/>
            <pc:sldMk cId="0" sldId="274"/>
            <ac:spMk id="3112" creationId="{00000000-0000-0000-0000-000000000000}"/>
          </ac:spMkLst>
        </pc:s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94" creationId="{27790BD9-BEEA-418B-B1A2-AF823F41474A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99" creationId="{1088E2CB-38C0-42E2-9CA7-82AB912EBC97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03" creationId="{72EA427E-9FCD-48D2-9CC5-B08471D0A8B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07" creationId="{50B46513-00B9-4BEB-8D78-DFC58D5E010E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21" creationId="{FA30A923-5ACD-49BB-A232-64641C44B1B6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31" creationId="{93B55ABA-C5B9-4765-BC5F-79DE62D8D2B0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37" creationId="{EBF2C90A-4BF2-4DB0-A873-F95967F48BF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56" creationId="{89631BCC-1521-4006-A23C-61BA39FD6070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60" creationId="{9611A534-015E-4201-ABA0-78D6D38955A7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65" creationId="{25146144-9949-4D9F-8A72-9B05037883D1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1" creationId="{176051A8-1624-4380-8DCC-DCE4FC159E43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5" creationId="{79E4790B-9D76-4406-A346-36758CC95AAA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8" creationId="{84FA9450-BAB7-4533-817B-E5C759EA872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1" creationId="{E6B74595-3CBF-48D5-A7E6-0C78137A4D84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4" creationId="{359A6503-66E1-4262-B52C-1AA3783DEF63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9" creationId="{ED1E0927-4A50-4C5B-8215-3FF70B6CECF6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0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1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2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3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1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2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3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4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5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6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7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8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9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10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11" creationId="{00000000-0000-0000-0000-000000000000}"/>
          </ac:grpSpMkLst>
        </pc:grpChg>
        <pc:graphicFrameChg chg="mod modGraphic">
          <ac:chgData name="Matt Carlson" userId="0e792f37f00095d9" providerId="LiveId" clId="{8DC949DC-8723-459A-93E0-F38992DC6CF5}" dt="2019-05-26T05:48:53.612" v="18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93" creationId="{4CA13B8B-FBEE-4DA3-A2C2-BFEE77F343D1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98" creationId="{B022AECC-6754-452B-9826-962B405325A6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35" creationId="{B731693E-57F4-475D-804A-020F165BEB8A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3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42.609" v="19" actId="478"/>
          <ac:cxnSpMkLst>
            <pc:docMk/>
            <pc:sldMk cId="0" sldId="274"/>
            <ac:cxnSpMk id="144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5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6" creationId="{00000000-0000-0000-0000-000000000000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54" creationId="{9EECBF10-222B-4ADA-BA36-7E6717419433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59" creationId="{51ED4D8B-6D94-4D6C-A96D-88913AF4C883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69" creationId="{04D30676-D9A3-41EB-AE2C-3D16CA412107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70" creationId="{E7DB753B-40A9-4C8C-9304-C858FB1A8325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88" creationId="{8C0264D6-1235-4CE6-9B44-00C2431614F8}"/>
          </ac:cxnSpMkLst>
        </pc:cxnChg>
      </pc:sldChg>
      <pc:sldChg chg="addSp modSp">
        <pc:chgData name="Matt Carlson" userId="0e792f37f00095d9" providerId="LiveId" clId="{8DC949DC-8723-459A-93E0-F38992DC6CF5}" dt="2019-05-26T05:50:36.707" v="27" actId="1076"/>
        <pc:sldMkLst>
          <pc:docMk/>
          <pc:sldMk cId="0" sldId="279"/>
        </pc:sldMkLst>
        <pc:grpChg chg="add mod">
          <ac:chgData name="Matt Carlson" userId="0e792f37f00095d9" providerId="LiveId" clId="{8DC949DC-8723-459A-93E0-F38992DC6CF5}" dt="2019-05-26T05:50:18.136" v="23" actId="1076"/>
          <ac:grpSpMkLst>
            <pc:docMk/>
            <pc:sldMk cId="0" sldId="279"/>
            <ac:grpSpMk id="978" creationId="{7906B237-9A7A-4B2F-A4AB-D9CB29C5B9CF}"/>
          </ac:grpSpMkLst>
        </pc:grpChg>
        <pc:grpChg chg="add mod">
          <ac:chgData name="Matt Carlson" userId="0e792f37f00095d9" providerId="LiveId" clId="{8DC949DC-8723-459A-93E0-F38992DC6CF5}" dt="2019-05-26T05:50:32.962" v="25" actId="1076"/>
          <ac:grpSpMkLst>
            <pc:docMk/>
            <pc:sldMk cId="0" sldId="279"/>
            <ac:grpSpMk id="981" creationId="{5FB50680-E8EC-46E2-854D-1A8BB9730A35}"/>
          </ac:grpSpMkLst>
        </pc:grpChg>
        <pc:grpChg chg="mod">
          <ac:chgData name="Matt Carlson" userId="0e792f37f00095d9" providerId="LiveId" clId="{8DC949DC-8723-459A-93E0-F38992DC6CF5}" dt="2019-05-26T05:50:36.707" v="27" actId="1076"/>
          <ac:grpSpMkLst>
            <pc:docMk/>
            <pc:sldMk cId="0" sldId="279"/>
            <ac:grpSpMk id="5206" creationId="{00000000-0000-0000-0000-000000000000}"/>
          </ac:grpSpMkLst>
        </pc:grpChg>
        <pc:grpChg chg="mod">
          <ac:chgData name="Matt Carlson" userId="0e792f37f00095d9" providerId="LiveId" clId="{8DC949DC-8723-459A-93E0-F38992DC6CF5}" dt="2019-05-24T07:36:57.460" v="0" actId="1076"/>
          <ac:grpSpMkLst>
            <pc:docMk/>
            <pc:sldMk cId="0" sldId="279"/>
            <ac:grpSpMk id="5252" creationId="{00000000-0000-0000-0000-000000000000}"/>
          </ac:grpSpMkLst>
        </pc:grpChg>
      </pc:sldChg>
    </pc:docChg>
  </pc:docChgLst>
  <pc:docChgLst>
    <pc:chgData name="Matt Carlson" userId="0e792f37f00095d9" providerId="LiveId" clId="{15D46527-F250-4BD3-B0B0-794B9B42F133}"/>
    <pc:docChg chg="modSld">
      <pc:chgData name="Matt Carlson" userId="0e792f37f00095d9" providerId="LiveId" clId="{15D46527-F250-4BD3-B0B0-794B9B42F133}" dt="2019-10-26T06:24:30.994" v="0"/>
      <pc:docMkLst>
        <pc:docMk/>
      </pc:docMkLst>
      <pc:sldChg chg="modSp">
        <pc:chgData name="Matt Carlson" userId="0e792f37f00095d9" providerId="LiveId" clId="{15D46527-F250-4BD3-B0B0-794B9B42F133}" dt="2019-10-26T06:24:30.994" v="0"/>
        <pc:sldMkLst>
          <pc:docMk/>
          <pc:sldMk cId="0" sldId="274"/>
        </pc:sldMkLst>
        <pc:graphicFrameChg chg="mod">
          <ac:chgData name="Matt Carlson" userId="0e792f37f00095d9" providerId="LiveId" clId="{15D46527-F250-4BD3-B0B0-794B9B42F133}" dt="2019-10-26T06:24:30.994" v="0"/>
          <ac:graphicFrameMkLst>
            <pc:docMk/>
            <pc:sldMk cId="0" sldId="274"/>
            <ac:graphicFrameMk id="110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4/15/21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oup 170">
            <a:extLst>
              <a:ext uri="{FF2B5EF4-FFF2-40B4-BE49-F238E27FC236}">
                <a16:creationId xmlns:a16="http://schemas.microsoft.com/office/drawing/2014/main" id="{C999CDB7-AB53-EA44-848E-2BB009BF3C9F}"/>
              </a:ext>
            </a:extLst>
          </p:cNvPr>
          <p:cNvGrpSpPr>
            <a:grpSpLocks/>
          </p:cNvGrpSpPr>
          <p:nvPr/>
        </p:nvGrpSpPr>
        <p:grpSpPr bwMode="auto">
          <a:xfrm>
            <a:off x="3145493" y="4625458"/>
            <a:ext cx="288925" cy="787400"/>
            <a:chOff x="1008" y="2592"/>
            <a:chExt cx="182" cy="496"/>
          </a:xfrm>
        </p:grpSpPr>
        <p:sp>
          <p:nvSpPr>
            <p:cNvPr id="142" name="Line 171">
              <a:extLst>
                <a:ext uri="{FF2B5EF4-FFF2-40B4-BE49-F238E27FC236}">
                  <a16:creationId xmlns:a16="http://schemas.microsoft.com/office/drawing/2014/main" id="{6A704737-79C5-3F4F-B740-1CD26DD182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Line 172">
              <a:extLst>
                <a:ext uri="{FF2B5EF4-FFF2-40B4-BE49-F238E27FC236}">
                  <a16:creationId xmlns:a16="http://schemas.microsoft.com/office/drawing/2014/main" id="{8F33F5D8-B06A-EF40-AC7D-62D1CD9FD0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4" name="Group 173">
              <a:extLst>
                <a:ext uri="{FF2B5EF4-FFF2-40B4-BE49-F238E27FC236}">
                  <a16:creationId xmlns:a16="http://schemas.microsoft.com/office/drawing/2014/main" id="{309924CF-1652-924C-8B69-F5258CE828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145" name="Freeform 174">
                <a:extLst>
                  <a:ext uri="{FF2B5EF4-FFF2-40B4-BE49-F238E27FC236}">
                    <a16:creationId xmlns:a16="http://schemas.microsoft.com/office/drawing/2014/main" id="{4CB0DE0A-03A9-DF47-8BF0-2F15D37A6A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" name="Freeform 175">
                <a:extLst>
                  <a:ext uri="{FF2B5EF4-FFF2-40B4-BE49-F238E27FC236}">
                    <a16:creationId xmlns:a16="http://schemas.microsoft.com/office/drawing/2014/main" id="{D0E0AC12-68DC-394A-ACF9-E1ED977365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C513A12-22BA-8D40-AFBC-7E1C4F4D0365}"/>
              </a:ext>
            </a:extLst>
          </p:cNvPr>
          <p:cNvGrpSpPr/>
          <p:nvPr/>
        </p:nvGrpSpPr>
        <p:grpSpPr>
          <a:xfrm>
            <a:off x="3723988" y="4782590"/>
            <a:ext cx="287338" cy="681741"/>
            <a:chOff x="5800911" y="4443460"/>
            <a:chExt cx="287338" cy="681741"/>
          </a:xfrm>
        </p:grpSpPr>
        <p:sp>
          <p:nvSpPr>
            <p:cNvPr id="134" name="Line 45">
              <a:extLst>
                <a:ext uri="{FF2B5EF4-FFF2-40B4-BE49-F238E27FC236}">
                  <a16:creationId xmlns:a16="http://schemas.microsoft.com/office/drawing/2014/main" id="{B99203B9-97F0-574A-9E50-0D94A57933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16786" y="4724400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Line 46">
              <a:extLst>
                <a:ext uri="{FF2B5EF4-FFF2-40B4-BE49-F238E27FC236}">
                  <a16:creationId xmlns:a16="http://schemas.microsoft.com/office/drawing/2014/main" id="{560CD40B-DCD6-6E49-A557-9E427FDA43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75549" y="4704599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6" name="Group 47">
              <a:extLst>
                <a:ext uri="{FF2B5EF4-FFF2-40B4-BE49-F238E27FC236}">
                  <a16:creationId xmlns:a16="http://schemas.microsoft.com/office/drawing/2014/main" id="{C2025CAE-3BEF-C545-A827-B42834ABF4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00911" y="4443460"/>
              <a:ext cx="287338" cy="525459"/>
              <a:chOff x="1756" y="2113"/>
              <a:chExt cx="181" cy="333"/>
            </a:xfrm>
          </p:grpSpPr>
          <p:sp>
            <p:nvSpPr>
              <p:cNvPr id="137" name="Freeform 48">
                <a:extLst>
                  <a:ext uri="{FF2B5EF4-FFF2-40B4-BE49-F238E27FC236}">
                    <a16:creationId xmlns:a16="http://schemas.microsoft.com/office/drawing/2014/main" id="{359C5BC1-508E-1544-9E7E-B9757110D5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" name="Freeform 49">
                <a:extLst>
                  <a:ext uri="{FF2B5EF4-FFF2-40B4-BE49-F238E27FC236}">
                    <a16:creationId xmlns:a16="http://schemas.microsoft.com/office/drawing/2014/main" id="{72E0056A-A1B1-4748-9AE5-5922AB6607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" name="Freeform 50">
                <a:extLst>
                  <a:ext uri="{FF2B5EF4-FFF2-40B4-BE49-F238E27FC236}">
                    <a16:creationId xmlns:a16="http://schemas.microsoft.com/office/drawing/2014/main" id="{C6564D6A-23D9-6D47-B890-7622A22632F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0" name="Group 13">
            <a:extLst>
              <a:ext uri="{FF2B5EF4-FFF2-40B4-BE49-F238E27FC236}">
                <a16:creationId xmlns:a16="http://schemas.microsoft.com/office/drawing/2014/main" id="{28C4275E-CBD1-E446-A3C3-E787452A50D6}"/>
              </a:ext>
            </a:extLst>
          </p:cNvPr>
          <p:cNvGrpSpPr>
            <a:grpSpLocks/>
          </p:cNvGrpSpPr>
          <p:nvPr/>
        </p:nvGrpSpPr>
        <p:grpSpPr bwMode="auto">
          <a:xfrm>
            <a:off x="3282950" y="4610853"/>
            <a:ext cx="393700" cy="1271588"/>
            <a:chOff x="2901" y="4325"/>
            <a:chExt cx="236" cy="690"/>
          </a:xfrm>
        </p:grpSpPr>
        <p:sp>
          <p:nvSpPr>
            <p:cNvPr id="131" name="AutoShape 14">
              <a:extLst>
                <a:ext uri="{FF2B5EF4-FFF2-40B4-BE49-F238E27FC236}">
                  <a16:creationId xmlns:a16="http://schemas.microsoft.com/office/drawing/2014/main" id="{44E746F0-5EB4-EA40-9FE2-93B3DF3C27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2" name="AutoShape 15">
              <a:extLst>
                <a:ext uri="{FF2B5EF4-FFF2-40B4-BE49-F238E27FC236}">
                  <a16:creationId xmlns:a16="http://schemas.microsoft.com/office/drawing/2014/main" id="{ED0A9168-1E2C-5D45-94CF-7FDD8C460B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D1C1331F-9034-CF42-96DF-530A32BC0D90}"/>
              </a:ext>
            </a:extLst>
          </p:cNvPr>
          <p:cNvGrpSpPr/>
          <p:nvPr/>
        </p:nvGrpSpPr>
        <p:grpSpPr>
          <a:xfrm>
            <a:off x="2792617" y="4556320"/>
            <a:ext cx="290513" cy="1031938"/>
            <a:chOff x="9521825" y="3719353"/>
            <a:chExt cx="290513" cy="1031938"/>
          </a:xfrm>
        </p:grpSpPr>
        <p:grpSp>
          <p:nvGrpSpPr>
            <p:cNvPr id="122" name="Group 29">
              <a:extLst>
                <a:ext uri="{FF2B5EF4-FFF2-40B4-BE49-F238E27FC236}">
                  <a16:creationId xmlns:a16="http://schemas.microsoft.com/office/drawing/2014/main" id="{3586E79C-0FB7-7D4F-90E8-C37C1899F6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525000" y="3719353"/>
              <a:ext cx="287338" cy="790575"/>
              <a:chOff x="528" y="240"/>
              <a:chExt cx="181" cy="498"/>
            </a:xfrm>
          </p:grpSpPr>
          <p:sp>
            <p:nvSpPr>
              <p:cNvPr id="127" name="Line 30">
                <a:extLst>
                  <a:ext uri="{FF2B5EF4-FFF2-40B4-BE49-F238E27FC236}">
                    <a16:creationId xmlns:a16="http://schemas.microsoft.com/office/drawing/2014/main" id="{6D38F29A-B129-1642-AF8E-D69E7C00EC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" name="Line 31">
                <a:extLst>
                  <a:ext uri="{FF2B5EF4-FFF2-40B4-BE49-F238E27FC236}">
                    <a16:creationId xmlns:a16="http://schemas.microsoft.com/office/drawing/2014/main" id="{A8E29BED-3AC7-864C-B1B2-A408AEFB82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1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" name="Freeform 32">
                <a:extLst>
                  <a:ext uri="{FF2B5EF4-FFF2-40B4-BE49-F238E27FC236}">
                    <a16:creationId xmlns:a16="http://schemas.microsoft.com/office/drawing/2014/main" id="{2FE0F2FD-FA5B-0649-8E42-F435BB1B4C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240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3" name="Group 33">
              <a:extLst>
                <a:ext uri="{FF2B5EF4-FFF2-40B4-BE49-F238E27FC236}">
                  <a16:creationId xmlns:a16="http://schemas.microsoft.com/office/drawing/2014/main" id="{C49B0975-E51A-4F4A-91F3-26A80D54A2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521825" y="3963891"/>
              <a:ext cx="290513" cy="787400"/>
              <a:chOff x="2244" y="2118"/>
              <a:chExt cx="181" cy="499"/>
            </a:xfrm>
          </p:grpSpPr>
          <p:sp>
            <p:nvSpPr>
              <p:cNvPr id="124" name="Line 34">
                <a:extLst>
                  <a:ext uri="{FF2B5EF4-FFF2-40B4-BE49-F238E27FC236}">
                    <a16:creationId xmlns:a16="http://schemas.microsoft.com/office/drawing/2014/main" id="{0E001A6C-E3F0-0C4B-BEFD-D150C9E7E4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1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" name="Line 35">
                <a:extLst>
                  <a:ext uri="{FF2B5EF4-FFF2-40B4-BE49-F238E27FC236}">
                    <a16:creationId xmlns:a16="http://schemas.microsoft.com/office/drawing/2014/main" id="{E344C4AA-2034-D444-96B9-00671F320E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0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" name="Freeform 36">
                <a:extLst>
                  <a:ext uri="{FF2B5EF4-FFF2-40B4-BE49-F238E27FC236}">
                    <a16:creationId xmlns:a16="http://schemas.microsoft.com/office/drawing/2014/main" id="{21B582CE-1B2E-E242-8311-F165438DA9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44" y="2118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24629"/>
              </p:ext>
            </p:extLst>
          </p:nvPr>
        </p:nvGraphicFramePr>
        <p:xfrm>
          <a:off x="177800" y="165100"/>
          <a:ext cx="6997700" cy="2724888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Bay 5</a:t>
                      </a: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Times New Roman" charset="0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Gopher Hunting</a:t>
                      </a: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Course Designer: Marcel Englmaier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Sitting in chair, back flat against the backrest.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Handgun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: Unloaded and holstered, palms flat on legs as far forward as possible, elbows locked.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: Unloaded, safety on, lying across lap, muzzle pointed downrange, palms flat on legs as far forward as possible, elbows locked.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the start signal, load and engage targets from within the shooting area.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8 rounds, 40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4 metric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113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794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2936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E60C5C2-C88E-D944-92EA-47D048E0778B}"/>
              </a:ext>
            </a:extLst>
          </p:cNvPr>
          <p:cNvCxnSpPr>
            <a:cxnSpLocks/>
          </p:cNvCxnSpPr>
          <p:nvPr/>
        </p:nvCxnSpPr>
        <p:spPr>
          <a:xfrm flipH="1" flipV="1">
            <a:off x="4043364" y="6118090"/>
            <a:ext cx="300036" cy="119711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A61D23E8-2E7F-9144-A482-8825AC589772}"/>
              </a:ext>
            </a:extLst>
          </p:cNvPr>
          <p:cNvGrpSpPr/>
          <p:nvPr/>
        </p:nvGrpSpPr>
        <p:grpSpPr>
          <a:xfrm>
            <a:off x="2743200" y="5040177"/>
            <a:ext cx="1300163" cy="1077913"/>
            <a:chOff x="681037" y="3854648"/>
            <a:chExt cx="1300163" cy="1077913"/>
          </a:xfrm>
        </p:grpSpPr>
        <p:sp>
          <p:nvSpPr>
            <p:cNvPr id="49" name="Rectangle 22">
              <a:extLst>
                <a:ext uri="{FF2B5EF4-FFF2-40B4-BE49-F238E27FC236}">
                  <a16:creationId xmlns:a16="http://schemas.microsoft.com/office/drawing/2014/main" id="{BC34B056-DBC5-A74E-A9D1-FE201C0DC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037" y="3854648"/>
              <a:ext cx="1300163" cy="1077913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0" name="Rectangle 23">
              <a:extLst>
                <a:ext uri="{FF2B5EF4-FFF2-40B4-BE49-F238E27FC236}">
                  <a16:creationId xmlns:a16="http://schemas.microsoft.com/office/drawing/2014/main" id="{DCCD532C-6EA7-9D4D-906D-9409250104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9440" y="4069278"/>
              <a:ext cx="255588" cy="230029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2" name="Rectangle 23">
              <a:extLst>
                <a:ext uri="{FF2B5EF4-FFF2-40B4-BE49-F238E27FC236}">
                  <a16:creationId xmlns:a16="http://schemas.microsoft.com/office/drawing/2014/main" id="{13F74DA8-3149-4C45-85A1-12923827A0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2139" y="4517866"/>
              <a:ext cx="255588" cy="230029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573497E-02CC-4648-9F0D-E2CEBCB1DA3A}"/>
              </a:ext>
            </a:extLst>
          </p:cNvPr>
          <p:cNvCxnSpPr>
            <a:cxnSpLocks/>
          </p:cNvCxnSpPr>
          <p:nvPr/>
        </p:nvCxnSpPr>
        <p:spPr>
          <a:xfrm flipV="1">
            <a:off x="2514600" y="6093205"/>
            <a:ext cx="236904" cy="1221995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BDB18C7-7AF3-7048-9297-61038E8325F9}"/>
              </a:ext>
            </a:extLst>
          </p:cNvPr>
          <p:cNvCxnSpPr>
            <a:cxnSpLocks/>
          </p:cNvCxnSpPr>
          <p:nvPr/>
        </p:nvCxnSpPr>
        <p:spPr>
          <a:xfrm flipH="1" flipV="1">
            <a:off x="2517648" y="7274430"/>
            <a:ext cx="1825752" cy="4077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2" name="Group 71">
            <a:extLst>
              <a:ext uri="{FF2B5EF4-FFF2-40B4-BE49-F238E27FC236}">
                <a16:creationId xmlns:a16="http://schemas.microsoft.com/office/drawing/2014/main" id="{9B96B041-67F0-EE49-818D-669563AA8B92}"/>
              </a:ext>
            </a:extLst>
          </p:cNvPr>
          <p:cNvGrpSpPr>
            <a:grpSpLocks/>
          </p:cNvGrpSpPr>
          <p:nvPr/>
        </p:nvGrpSpPr>
        <p:grpSpPr bwMode="auto">
          <a:xfrm rot="301636">
            <a:off x="3286700" y="7045036"/>
            <a:ext cx="307975" cy="458788"/>
            <a:chOff x="2076" y="5280"/>
            <a:chExt cx="194" cy="289"/>
          </a:xfrm>
        </p:grpSpPr>
        <p:sp>
          <p:nvSpPr>
            <p:cNvPr id="63" name="Freeform 72">
              <a:extLst>
                <a:ext uri="{FF2B5EF4-FFF2-40B4-BE49-F238E27FC236}">
                  <a16:creationId xmlns:a16="http://schemas.microsoft.com/office/drawing/2014/main" id="{CBBB9EF9-033D-874A-B138-9C27DEBF0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6" y="5334"/>
              <a:ext cx="194" cy="111"/>
            </a:xfrm>
            <a:custGeom>
              <a:avLst/>
              <a:gdLst>
                <a:gd name="T0" fmla="*/ 0 w 194"/>
                <a:gd name="T1" fmla="*/ 48 h 111"/>
                <a:gd name="T2" fmla="*/ 99 w 194"/>
                <a:gd name="T3" fmla="*/ 111 h 111"/>
                <a:gd name="T4" fmla="*/ 194 w 194"/>
                <a:gd name="T5" fmla="*/ 57 h 111"/>
                <a:gd name="T6" fmla="*/ 88 w 194"/>
                <a:gd name="T7" fmla="*/ 0 h 111"/>
                <a:gd name="T8" fmla="*/ 0 w 194"/>
                <a:gd name="T9" fmla="*/ 48 h 1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111"/>
                <a:gd name="T17" fmla="*/ 194 w 194"/>
                <a:gd name="T18" fmla="*/ 111 h 1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111">
                  <a:moveTo>
                    <a:pt x="0" y="48"/>
                  </a:moveTo>
                  <a:lnTo>
                    <a:pt x="99" y="111"/>
                  </a:lnTo>
                  <a:lnTo>
                    <a:pt x="194" y="57"/>
                  </a:lnTo>
                  <a:lnTo>
                    <a:pt x="88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64" name="Line 73">
              <a:extLst>
                <a:ext uri="{FF2B5EF4-FFF2-40B4-BE49-F238E27FC236}">
                  <a16:creationId xmlns:a16="http://schemas.microsoft.com/office/drawing/2014/main" id="{A892EA56-B365-3A4E-9DE1-DA584B47E6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4" y="5342"/>
              <a:ext cx="2" cy="2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65" name="Line 74">
              <a:extLst>
                <a:ext uri="{FF2B5EF4-FFF2-40B4-BE49-F238E27FC236}">
                  <a16:creationId xmlns:a16="http://schemas.microsoft.com/office/drawing/2014/main" id="{57A5E92A-5407-B445-8965-85E21FB18E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6" y="5389"/>
              <a:ext cx="0" cy="11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66" name="Line 75">
              <a:extLst>
                <a:ext uri="{FF2B5EF4-FFF2-40B4-BE49-F238E27FC236}">
                  <a16:creationId xmlns:a16="http://schemas.microsoft.com/office/drawing/2014/main" id="{43CB0714-76D7-1240-991F-1112FAE6A1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8" y="5290"/>
              <a:ext cx="2" cy="2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67" name="Freeform 76">
              <a:extLst>
                <a:ext uri="{FF2B5EF4-FFF2-40B4-BE49-F238E27FC236}">
                  <a16:creationId xmlns:a16="http://schemas.microsoft.com/office/drawing/2014/main" id="{E5158360-4AF0-444A-B14E-D2C297ACF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2" y="5280"/>
              <a:ext cx="93" cy="117"/>
            </a:xfrm>
            <a:custGeom>
              <a:avLst/>
              <a:gdLst>
                <a:gd name="T0" fmla="*/ 0 w 102"/>
                <a:gd name="T1" fmla="*/ 54 h 117"/>
                <a:gd name="T2" fmla="*/ 13 w 102"/>
                <a:gd name="T3" fmla="*/ 0 h 117"/>
                <a:gd name="T4" fmla="*/ 13 w 102"/>
                <a:gd name="T5" fmla="*/ 60 h 117"/>
                <a:gd name="T6" fmla="*/ 0 w 102"/>
                <a:gd name="T7" fmla="*/ 117 h 117"/>
                <a:gd name="T8" fmla="*/ 0 w 102"/>
                <a:gd name="T9" fmla="*/ 54 h 1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2"/>
                <a:gd name="T16" fmla="*/ 0 h 117"/>
                <a:gd name="T17" fmla="*/ 102 w 102"/>
                <a:gd name="T18" fmla="*/ 117 h 1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2" h="117">
                  <a:moveTo>
                    <a:pt x="0" y="54"/>
                  </a:moveTo>
                  <a:lnTo>
                    <a:pt x="102" y="0"/>
                  </a:lnTo>
                  <a:lnTo>
                    <a:pt x="102" y="60"/>
                  </a:lnTo>
                  <a:lnTo>
                    <a:pt x="0" y="117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007043F-5813-1045-8686-7150A858FC50}"/>
              </a:ext>
            </a:extLst>
          </p:cNvPr>
          <p:cNvGrpSpPr/>
          <p:nvPr/>
        </p:nvGrpSpPr>
        <p:grpSpPr>
          <a:xfrm>
            <a:off x="4562198" y="4797682"/>
            <a:ext cx="290513" cy="1031938"/>
            <a:chOff x="9521825" y="3719353"/>
            <a:chExt cx="290513" cy="1031938"/>
          </a:xfrm>
        </p:grpSpPr>
        <p:grpSp>
          <p:nvGrpSpPr>
            <p:cNvPr id="107" name="Group 29">
              <a:extLst>
                <a:ext uri="{FF2B5EF4-FFF2-40B4-BE49-F238E27FC236}">
                  <a16:creationId xmlns:a16="http://schemas.microsoft.com/office/drawing/2014/main" id="{2B1DF45D-BC67-FD49-BC57-B9EEA81ABC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525000" y="3719353"/>
              <a:ext cx="287338" cy="790575"/>
              <a:chOff x="528" y="240"/>
              <a:chExt cx="181" cy="498"/>
            </a:xfrm>
          </p:grpSpPr>
          <p:sp>
            <p:nvSpPr>
              <p:cNvPr id="108" name="Line 30">
                <a:extLst>
                  <a:ext uri="{FF2B5EF4-FFF2-40B4-BE49-F238E27FC236}">
                    <a16:creationId xmlns:a16="http://schemas.microsoft.com/office/drawing/2014/main" id="{ADD726AF-2430-0243-BDC2-62ABAA1B20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" name="Line 31">
                <a:extLst>
                  <a:ext uri="{FF2B5EF4-FFF2-40B4-BE49-F238E27FC236}">
                    <a16:creationId xmlns:a16="http://schemas.microsoft.com/office/drawing/2014/main" id="{943CC154-9C9D-9C4D-A264-7D6C1E92A0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1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" name="Freeform 32">
                <a:extLst>
                  <a:ext uri="{FF2B5EF4-FFF2-40B4-BE49-F238E27FC236}">
                    <a16:creationId xmlns:a16="http://schemas.microsoft.com/office/drawing/2014/main" id="{53B0E6E0-31BC-C341-BC33-91A2327AEE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240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2" name="Group 33">
              <a:extLst>
                <a:ext uri="{FF2B5EF4-FFF2-40B4-BE49-F238E27FC236}">
                  <a16:creationId xmlns:a16="http://schemas.microsoft.com/office/drawing/2014/main" id="{1FAF03D1-931E-BF4B-9BB8-6951746CDF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521825" y="3963891"/>
              <a:ext cx="290513" cy="787400"/>
              <a:chOff x="2244" y="2118"/>
              <a:chExt cx="181" cy="499"/>
            </a:xfrm>
          </p:grpSpPr>
          <p:sp>
            <p:nvSpPr>
              <p:cNvPr id="113" name="Line 34">
                <a:extLst>
                  <a:ext uri="{FF2B5EF4-FFF2-40B4-BE49-F238E27FC236}">
                    <a16:creationId xmlns:a16="http://schemas.microsoft.com/office/drawing/2014/main" id="{12892C77-B02D-2E43-B8A9-AD70A4990A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1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" name="Line 35">
                <a:extLst>
                  <a:ext uri="{FF2B5EF4-FFF2-40B4-BE49-F238E27FC236}">
                    <a16:creationId xmlns:a16="http://schemas.microsoft.com/office/drawing/2014/main" id="{F5320E06-5677-2F48-8707-58B9516874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0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" name="Freeform 36">
                <a:extLst>
                  <a:ext uri="{FF2B5EF4-FFF2-40B4-BE49-F238E27FC236}">
                    <a16:creationId xmlns:a16="http://schemas.microsoft.com/office/drawing/2014/main" id="{37973DCA-92E2-F344-A085-04960A549B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44" y="2118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6" name="Group 13">
            <a:extLst>
              <a:ext uri="{FF2B5EF4-FFF2-40B4-BE49-F238E27FC236}">
                <a16:creationId xmlns:a16="http://schemas.microsoft.com/office/drawing/2014/main" id="{8DAE25EC-9482-8840-BB5B-159560E20442}"/>
              </a:ext>
            </a:extLst>
          </p:cNvPr>
          <p:cNvGrpSpPr>
            <a:grpSpLocks/>
          </p:cNvGrpSpPr>
          <p:nvPr/>
        </p:nvGrpSpPr>
        <p:grpSpPr bwMode="auto">
          <a:xfrm>
            <a:off x="4235748" y="4788878"/>
            <a:ext cx="393700" cy="1271588"/>
            <a:chOff x="2901" y="4325"/>
            <a:chExt cx="236" cy="690"/>
          </a:xfrm>
        </p:grpSpPr>
        <p:sp>
          <p:nvSpPr>
            <p:cNvPr id="117" name="AutoShape 14">
              <a:extLst>
                <a:ext uri="{FF2B5EF4-FFF2-40B4-BE49-F238E27FC236}">
                  <a16:creationId xmlns:a16="http://schemas.microsoft.com/office/drawing/2014/main" id="{B0B0FAB8-4EA4-A245-A588-7045F054B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8" name="AutoShape 15">
              <a:extLst>
                <a:ext uri="{FF2B5EF4-FFF2-40B4-BE49-F238E27FC236}">
                  <a16:creationId xmlns:a16="http://schemas.microsoft.com/office/drawing/2014/main" id="{3DB13833-7A4A-154A-AA2C-5CE1A5345B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19" name="Freeform 7">
            <a:extLst>
              <a:ext uri="{FF2B5EF4-FFF2-40B4-BE49-F238E27FC236}">
                <a16:creationId xmlns:a16="http://schemas.microsoft.com/office/drawing/2014/main" id="{B46CE0FD-0F4C-9C41-A531-D64866EB6D75}"/>
              </a:ext>
            </a:extLst>
          </p:cNvPr>
          <p:cNvSpPr>
            <a:spLocks/>
          </p:cNvSpPr>
          <p:nvPr/>
        </p:nvSpPr>
        <p:spPr bwMode="auto">
          <a:xfrm>
            <a:off x="4035126" y="4784590"/>
            <a:ext cx="95250" cy="1333500"/>
          </a:xfrm>
          <a:custGeom>
            <a:avLst/>
            <a:gdLst>
              <a:gd name="T0" fmla="*/ 0 w 60"/>
              <a:gd name="T1" fmla="*/ 2147483646 h 840"/>
              <a:gd name="T2" fmla="*/ 0 w 60"/>
              <a:gd name="T3" fmla="*/ 2147483646 h 840"/>
              <a:gd name="T4" fmla="*/ 2147483646 w 60"/>
              <a:gd name="T5" fmla="*/ 0 h 840"/>
              <a:gd name="T6" fmla="*/ 2147483646 w 60"/>
              <a:gd name="T7" fmla="*/ 2147483646 h 840"/>
              <a:gd name="T8" fmla="*/ 0 w 6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" name="Freeform 7">
            <a:extLst>
              <a:ext uri="{FF2B5EF4-FFF2-40B4-BE49-F238E27FC236}">
                <a16:creationId xmlns:a16="http://schemas.microsoft.com/office/drawing/2014/main" id="{29192C59-8F8E-444F-85B0-58B53779216E}"/>
              </a:ext>
            </a:extLst>
          </p:cNvPr>
          <p:cNvSpPr>
            <a:spLocks/>
          </p:cNvSpPr>
          <p:nvPr/>
        </p:nvSpPr>
        <p:spPr bwMode="auto">
          <a:xfrm flipH="1">
            <a:off x="2651237" y="4759705"/>
            <a:ext cx="95250" cy="1333500"/>
          </a:xfrm>
          <a:custGeom>
            <a:avLst/>
            <a:gdLst>
              <a:gd name="T0" fmla="*/ 0 w 60"/>
              <a:gd name="T1" fmla="*/ 2147483646 h 840"/>
              <a:gd name="T2" fmla="*/ 0 w 60"/>
              <a:gd name="T3" fmla="*/ 2147483646 h 840"/>
              <a:gd name="T4" fmla="*/ 2147483646 w 60"/>
              <a:gd name="T5" fmla="*/ 0 h 840"/>
              <a:gd name="T6" fmla="*/ 2147483646 w 60"/>
              <a:gd name="T7" fmla="*/ 2147483646 h 840"/>
              <a:gd name="T8" fmla="*/ 0 w 6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1432</TotalTime>
  <Words>120</Words>
  <Application>Microsoft Macintosh PowerPoint</Application>
  <PresentationFormat>Custom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171</cp:revision>
  <dcterms:created xsi:type="dcterms:W3CDTF">2002-08-21T12:11:08Z</dcterms:created>
  <dcterms:modified xsi:type="dcterms:W3CDTF">2021-04-15T17:07:08Z</dcterms:modified>
  <cp:category>Shooting</cp:category>
</cp:coreProperties>
</file>