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20.11.2020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0002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Guess Who, Bitchers! 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They got your wife and your kid. Knock that door down and end them!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the start box, loaded and holstered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open the door in a manner the correctly reflects your level of aggression.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retreat to either position of cover and engage all targets with at least 2 shots each.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3975942" y="7942344"/>
            <a:ext cx="1" cy="533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268219" y="43541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057586" y="79988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4020039" y="811169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885343" y="45101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536229" y="41880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250755" y="44764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5105118" y="47407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3493073" y="8802173"/>
            <a:ext cx="782081" cy="442872"/>
            <a:chOff x="3080104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80104" y="8043114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54" name="Picture 4" descr="http://www.rfgc.org/files/patch.png">
            <a:extLst>
              <a:ext uri="{FF2B5EF4-FFF2-40B4-BE49-F238E27FC236}">
                <a16:creationId xmlns:a16="http://schemas.microsoft.com/office/drawing/2014/main" id="{4F89A00B-F75C-4E46-A9FF-8DC2D112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29">
            <a:extLst>
              <a:ext uri="{FF2B5EF4-FFF2-40B4-BE49-F238E27FC236}">
                <a16:creationId xmlns:a16="http://schemas.microsoft.com/office/drawing/2014/main" id="{53DBFBA8-2BA0-45C5-AEC8-ECB47167A139}"/>
              </a:ext>
            </a:extLst>
          </p:cNvPr>
          <p:cNvGrpSpPr>
            <a:grpSpLocks/>
          </p:cNvGrpSpPr>
          <p:nvPr/>
        </p:nvGrpSpPr>
        <p:grpSpPr bwMode="auto">
          <a:xfrm>
            <a:off x="4118199" y="4854999"/>
            <a:ext cx="287338" cy="790575"/>
            <a:chOff x="528" y="240"/>
            <a:chExt cx="181" cy="498"/>
          </a:xfrm>
        </p:grpSpPr>
        <p:sp>
          <p:nvSpPr>
            <p:cNvPr id="75" name="Line 30">
              <a:extLst>
                <a:ext uri="{FF2B5EF4-FFF2-40B4-BE49-F238E27FC236}">
                  <a16:creationId xmlns:a16="http://schemas.microsoft.com/office/drawing/2014/main" id="{7251967F-9612-4EB4-B08F-32B9198D4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8A63AE16-2935-4A35-A70F-6B3CED5FE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AD251A72-FFD9-4722-A23A-3B724E7A2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F95C2F98-10EB-4CE9-BABF-F59A296CFA78}"/>
              </a:ext>
            </a:extLst>
          </p:cNvPr>
          <p:cNvGrpSpPr>
            <a:grpSpLocks/>
          </p:cNvGrpSpPr>
          <p:nvPr/>
        </p:nvGrpSpPr>
        <p:grpSpPr bwMode="auto">
          <a:xfrm>
            <a:off x="3621627" y="4538861"/>
            <a:ext cx="287338" cy="787400"/>
            <a:chOff x="1756" y="2113"/>
            <a:chExt cx="181" cy="499"/>
          </a:xfrm>
        </p:grpSpPr>
        <p:sp>
          <p:nvSpPr>
            <p:cNvPr id="79" name="Line 45">
              <a:extLst>
                <a:ext uri="{FF2B5EF4-FFF2-40B4-BE49-F238E27FC236}">
                  <a16:creationId xmlns:a16="http://schemas.microsoft.com/office/drawing/2014/main" id="{8FD22588-381D-4C80-9308-40DE82D2B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6">
              <a:extLst>
                <a:ext uri="{FF2B5EF4-FFF2-40B4-BE49-F238E27FC236}">
                  <a16:creationId xmlns:a16="http://schemas.microsoft.com/office/drawing/2014/main" id="{12AF636D-DC42-4351-A2FC-DBBF242B8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47">
              <a:extLst>
                <a:ext uri="{FF2B5EF4-FFF2-40B4-BE49-F238E27FC236}">
                  <a16:creationId xmlns:a16="http://schemas.microsoft.com/office/drawing/2014/main" id="{90A328C0-2D6B-43E0-9108-0F8DE660E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40173538-2F35-4BB4-A58C-D3E571ACA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5A22F47A-8ED3-4B24-886E-18AC117F0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5668852E-7864-4FAF-9121-6381B0BF872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5" name="Group 163">
            <a:extLst>
              <a:ext uri="{FF2B5EF4-FFF2-40B4-BE49-F238E27FC236}">
                <a16:creationId xmlns:a16="http://schemas.microsoft.com/office/drawing/2014/main" id="{3DB797F6-55B0-44FE-A462-E04BA9FF3A03}"/>
              </a:ext>
            </a:extLst>
          </p:cNvPr>
          <p:cNvGrpSpPr>
            <a:grpSpLocks/>
          </p:cNvGrpSpPr>
          <p:nvPr/>
        </p:nvGrpSpPr>
        <p:grpSpPr bwMode="auto">
          <a:xfrm>
            <a:off x="3273909" y="6844284"/>
            <a:ext cx="914400" cy="1106488"/>
            <a:chOff x="2136" y="2544"/>
            <a:chExt cx="751" cy="919"/>
          </a:xfrm>
        </p:grpSpPr>
        <p:sp>
          <p:nvSpPr>
            <p:cNvPr id="57" name="Rectangle 164">
              <a:extLst>
                <a:ext uri="{FF2B5EF4-FFF2-40B4-BE49-F238E27FC236}">
                  <a16:creationId xmlns:a16="http://schemas.microsoft.com/office/drawing/2014/main" id="{0F243361-4834-42BA-B52E-9D0A81121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8" name="Group 165">
              <a:extLst>
                <a:ext uri="{FF2B5EF4-FFF2-40B4-BE49-F238E27FC236}">
                  <a16:creationId xmlns:a16="http://schemas.microsoft.com/office/drawing/2014/main" id="{C7F532DE-71C6-4C33-88F9-A58EE5BDF2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59" name="Rectangle 166">
                <a:extLst>
                  <a:ext uri="{FF2B5EF4-FFF2-40B4-BE49-F238E27FC236}">
                    <a16:creationId xmlns:a16="http://schemas.microsoft.com/office/drawing/2014/main" id="{DB52AE40-F624-4699-A937-7E333B5C1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" name="Oval 167">
                <a:extLst>
                  <a:ext uri="{FF2B5EF4-FFF2-40B4-BE49-F238E27FC236}">
                    <a16:creationId xmlns:a16="http://schemas.microsoft.com/office/drawing/2014/main" id="{B838EF9F-C2EC-4843-991C-8043D4059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" name="Line 168">
                <a:extLst>
                  <a:ext uri="{FF2B5EF4-FFF2-40B4-BE49-F238E27FC236}">
                    <a16:creationId xmlns:a16="http://schemas.microsoft.com/office/drawing/2014/main" id="{3F980F36-C42F-4C96-A3E9-69E376356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69">
                <a:extLst>
                  <a:ext uri="{FF2B5EF4-FFF2-40B4-BE49-F238E27FC236}">
                    <a16:creationId xmlns:a16="http://schemas.microsoft.com/office/drawing/2014/main" id="{F5EF74F3-6C59-4E74-AB98-E18463FE3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6" name="Rectangle 11">
            <a:extLst>
              <a:ext uri="{FF2B5EF4-FFF2-40B4-BE49-F238E27FC236}">
                <a16:creationId xmlns:a16="http://schemas.microsoft.com/office/drawing/2014/main" id="{E0FE068E-28B0-4F62-8A84-41AA33432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397" y="6715007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" name="Rectangle 11">
            <a:extLst>
              <a:ext uri="{FF2B5EF4-FFF2-40B4-BE49-F238E27FC236}">
                <a16:creationId xmlns:a16="http://schemas.microsoft.com/office/drawing/2014/main" id="{CFBEA059-41A4-470B-B9E3-B76C60FE6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86" y="6721953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24" name="Group 29">
            <a:extLst>
              <a:ext uri="{FF2B5EF4-FFF2-40B4-BE49-F238E27FC236}">
                <a16:creationId xmlns:a16="http://schemas.microsoft.com/office/drawing/2014/main" id="{EACCCF4E-CE98-4A1E-818A-1BA38F56817F}"/>
              </a:ext>
            </a:extLst>
          </p:cNvPr>
          <p:cNvGrpSpPr>
            <a:grpSpLocks/>
          </p:cNvGrpSpPr>
          <p:nvPr/>
        </p:nvGrpSpPr>
        <p:grpSpPr bwMode="auto">
          <a:xfrm>
            <a:off x="3126642" y="4861349"/>
            <a:ext cx="287338" cy="790575"/>
            <a:chOff x="528" y="240"/>
            <a:chExt cx="181" cy="498"/>
          </a:xfrm>
        </p:grpSpPr>
        <p:sp>
          <p:nvSpPr>
            <p:cNvPr id="125" name="Line 30">
              <a:extLst>
                <a:ext uri="{FF2B5EF4-FFF2-40B4-BE49-F238E27FC236}">
                  <a16:creationId xmlns:a16="http://schemas.microsoft.com/office/drawing/2014/main" id="{2BF24402-CCB9-49CC-98F2-E1474CAFB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6" name="Line 31">
              <a:extLst>
                <a:ext uri="{FF2B5EF4-FFF2-40B4-BE49-F238E27FC236}">
                  <a16:creationId xmlns:a16="http://schemas.microsoft.com/office/drawing/2014/main" id="{19DBE9E3-CD7D-4DF3-BD53-01C55BC17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3920C1D5-747F-489C-AFEA-73BA34F6A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28" name="Group 4">
            <a:extLst>
              <a:ext uri="{FF2B5EF4-FFF2-40B4-BE49-F238E27FC236}">
                <a16:creationId xmlns:a16="http://schemas.microsoft.com/office/drawing/2014/main" id="{3222374D-D670-4CF0-BBDD-37B28F1006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25355" y="5191821"/>
            <a:ext cx="360363" cy="838200"/>
            <a:chOff x="-2155" y="1485"/>
            <a:chExt cx="227" cy="528"/>
          </a:xfrm>
        </p:grpSpPr>
        <p:sp>
          <p:nvSpPr>
            <p:cNvPr id="129" name="AutoShape 3">
              <a:extLst>
                <a:ext uri="{FF2B5EF4-FFF2-40B4-BE49-F238E27FC236}">
                  <a16:creationId xmlns:a16="http://schemas.microsoft.com/office/drawing/2014/main" id="{7F3D9A82-A94B-433A-99FE-39AB6DE0035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5">
              <a:extLst>
                <a:ext uri="{FF2B5EF4-FFF2-40B4-BE49-F238E27FC236}">
                  <a16:creationId xmlns:a16="http://schemas.microsoft.com/office/drawing/2014/main" id="{21718ACE-D57F-46D7-99C6-5F8BC1EFC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6">
              <a:extLst>
                <a:ext uri="{FF2B5EF4-FFF2-40B4-BE49-F238E27FC236}">
                  <a16:creationId xmlns:a16="http://schemas.microsoft.com/office/drawing/2014/main" id="{E3B55B8E-AB90-4515-A572-773C66B11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">
              <a:extLst>
                <a:ext uri="{FF2B5EF4-FFF2-40B4-BE49-F238E27FC236}">
                  <a16:creationId xmlns:a16="http://schemas.microsoft.com/office/drawing/2014/main" id="{43791394-D33D-4E12-9E3D-CA2972832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ABC89046-F226-4BA2-AEA9-9310B7FAA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25333807-A5CD-4201-AE69-94828AE8F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2196C15F-D30E-45C5-A074-754333A74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0FF37AE7-3CC0-4BC4-854F-70A898A59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2">
              <a:extLst>
                <a:ext uri="{FF2B5EF4-FFF2-40B4-BE49-F238E27FC236}">
                  <a16:creationId xmlns:a16="http://schemas.microsoft.com/office/drawing/2014/main" id="{02B1203C-579C-4610-B74B-4975B7923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3">
              <a:extLst>
                <a:ext uri="{FF2B5EF4-FFF2-40B4-BE49-F238E27FC236}">
                  <a16:creationId xmlns:a16="http://schemas.microsoft.com/office/drawing/2014/main" id="{EF70CBBC-FCD1-4701-9F03-8FEACE956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4">
              <a:extLst>
                <a:ext uri="{FF2B5EF4-FFF2-40B4-BE49-F238E27FC236}">
                  <a16:creationId xmlns:a16="http://schemas.microsoft.com/office/drawing/2014/main" id="{E0058CB3-4ED2-43EB-9165-F6D4DB7C5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5">
              <a:extLst>
                <a:ext uri="{FF2B5EF4-FFF2-40B4-BE49-F238E27FC236}">
                  <a16:creationId xmlns:a16="http://schemas.microsoft.com/office/drawing/2014/main" id="{2BD76DCF-21E4-48ED-B30A-B39EF1D47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6">
              <a:extLst>
                <a:ext uri="{FF2B5EF4-FFF2-40B4-BE49-F238E27FC236}">
                  <a16:creationId xmlns:a16="http://schemas.microsoft.com/office/drawing/2014/main" id="{4DF6B8F8-664F-456A-A156-50877E61C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7">
              <a:extLst>
                <a:ext uri="{FF2B5EF4-FFF2-40B4-BE49-F238E27FC236}">
                  <a16:creationId xmlns:a16="http://schemas.microsoft.com/office/drawing/2014/main" id="{E5B2FC7C-5618-4724-8EAA-BE265CD1C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8">
              <a:extLst>
                <a:ext uri="{FF2B5EF4-FFF2-40B4-BE49-F238E27FC236}">
                  <a16:creationId xmlns:a16="http://schemas.microsoft.com/office/drawing/2014/main" id="{547048AE-E9F8-422A-82DF-979F9C2DA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9">
              <a:extLst>
                <a:ext uri="{FF2B5EF4-FFF2-40B4-BE49-F238E27FC236}">
                  <a16:creationId xmlns:a16="http://schemas.microsoft.com/office/drawing/2014/main" id="{8997CDCE-309A-48C7-95A4-4ABDD37E0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0">
              <a:extLst>
                <a:ext uri="{FF2B5EF4-FFF2-40B4-BE49-F238E27FC236}">
                  <a16:creationId xmlns:a16="http://schemas.microsoft.com/office/drawing/2014/main" id="{CAE29FB4-209E-4F47-BC92-AE01B1680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1">
              <a:extLst>
                <a:ext uri="{FF2B5EF4-FFF2-40B4-BE49-F238E27FC236}">
                  <a16:creationId xmlns:a16="http://schemas.microsoft.com/office/drawing/2014/main" id="{7011F2E5-0F2A-44DB-BE3E-B6F120CAB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22">
              <a:extLst>
                <a:ext uri="{FF2B5EF4-FFF2-40B4-BE49-F238E27FC236}">
                  <a16:creationId xmlns:a16="http://schemas.microsoft.com/office/drawing/2014/main" id="{FD3C5547-D558-4CCA-AEF1-519FD0274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3">
              <a:extLst>
                <a:ext uri="{FF2B5EF4-FFF2-40B4-BE49-F238E27FC236}">
                  <a16:creationId xmlns:a16="http://schemas.microsoft.com/office/drawing/2014/main" id="{A67F3C5A-20D9-423B-83DC-F617518F5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4">
              <a:extLst>
                <a:ext uri="{FF2B5EF4-FFF2-40B4-BE49-F238E27FC236}">
                  <a16:creationId xmlns:a16="http://schemas.microsoft.com/office/drawing/2014/main" id="{814B1E44-C58D-4D15-AF85-FFC0FC7EA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5">
              <a:extLst>
                <a:ext uri="{FF2B5EF4-FFF2-40B4-BE49-F238E27FC236}">
                  <a16:creationId xmlns:a16="http://schemas.microsoft.com/office/drawing/2014/main" id="{E685FD46-8085-45C2-BD1A-35E5E955A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6">
              <a:extLst>
                <a:ext uri="{FF2B5EF4-FFF2-40B4-BE49-F238E27FC236}">
                  <a16:creationId xmlns:a16="http://schemas.microsoft.com/office/drawing/2014/main" id="{06CAFCA6-2C6E-406F-96BE-E57C770DD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7">
              <a:extLst>
                <a:ext uri="{FF2B5EF4-FFF2-40B4-BE49-F238E27FC236}">
                  <a16:creationId xmlns:a16="http://schemas.microsoft.com/office/drawing/2014/main" id="{54AE6F65-C6DA-4C76-9754-31E145BE3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8">
              <a:extLst>
                <a:ext uri="{FF2B5EF4-FFF2-40B4-BE49-F238E27FC236}">
                  <a16:creationId xmlns:a16="http://schemas.microsoft.com/office/drawing/2014/main" id="{8B4C1306-5068-4014-BCC5-3111FA12E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402285A2-573A-4255-9173-0B5BF0A30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4">
            <a:extLst>
              <a:ext uri="{FF2B5EF4-FFF2-40B4-BE49-F238E27FC236}">
                <a16:creationId xmlns:a16="http://schemas.microsoft.com/office/drawing/2014/main" id="{A097D11F-386B-4E85-8FE7-201DA9952E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9161" y="5154683"/>
            <a:ext cx="360363" cy="838200"/>
            <a:chOff x="-2155" y="1485"/>
            <a:chExt cx="227" cy="528"/>
          </a:xfrm>
        </p:grpSpPr>
        <p:sp>
          <p:nvSpPr>
            <p:cNvPr id="92" name="AutoShape 3">
              <a:extLst>
                <a:ext uri="{FF2B5EF4-FFF2-40B4-BE49-F238E27FC236}">
                  <a16:creationId xmlns:a16="http://schemas.microsoft.com/office/drawing/2014/main" id="{0F912098-61F1-4E6D-9D51-9D5F53B247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08F35B6A-FCDC-4064-8C46-3A2851484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6">
              <a:extLst>
                <a:ext uri="{FF2B5EF4-FFF2-40B4-BE49-F238E27FC236}">
                  <a16:creationId xmlns:a16="http://schemas.microsoft.com/office/drawing/2014/main" id="{750F1AD5-E7C6-41A4-B5D2-696A3995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198B5542-5FF7-4C09-85E1-6E2AD32F5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8">
              <a:extLst>
                <a:ext uri="{FF2B5EF4-FFF2-40B4-BE49-F238E27FC236}">
                  <a16:creationId xmlns:a16="http://schemas.microsoft.com/office/drawing/2014/main" id="{3976F391-50E2-48DA-8D11-BDFC12E23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9">
              <a:extLst>
                <a:ext uri="{FF2B5EF4-FFF2-40B4-BE49-F238E27FC236}">
                  <a16:creationId xmlns:a16="http://schemas.microsoft.com/office/drawing/2014/main" id="{03B5C06F-EB0C-4013-A92B-DA851047E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0">
              <a:extLst>
                <a:ext uri="{FF2B5EF4-FFF2-40B4-BE49-F238E27FC236}">
                  <a16:creationId xmlns:a16="http://schemas.microsoft.com/office/drawing/2014/main" id="{C794E876-3763-41CF-8108-E30DBBF30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11">
              <a:extLst>
                <a:ext uri="{FF2B5EF4-FFF2-40B4-BE49-F238E27FC236}">
                  <a16:creationId xmlns:a16="http://schemas.microsoft.com/office/drawing/2014/main" id="{11D767E5-2273-41CB-A1B6-DF5BB9D6B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2">
              <a:extLst>
                <a:ext uri="{FF2B5EF4-FFF2-40B4-BE49-F238E27FC236}">
                  <a16:creationId xmlns:a16="http://schemas.microsoft.com/office/drawing/2014/main" id="{1DD97425-07D2-4F4C-A929-34C74B477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3">
              <a:extLst>
                <a:ext uri="{FF2B5EF4-FFF2-40B4-BE49-F238E27FC236}">
                  <a16:creationId xmlns:a16="http://schemas.microsoft.com/office/drawing/2014/main" id="{C1DFEFC3-F07D-40C3-98B7-3A232B7D6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4">
              <a:extLst>
                <a:ext uri="{FF2B5EF4-FFF2-40B4-BE49-F238E27FC236}">
                  <a16:creationId xmlns:a16="http://schemas.microsoft.com/office/drawing/2014/main" id="{1BEC4C6A-96AF-4D8D-9B39-5DF513438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5">
              <a:extLst>
                <a:ext uri="{FF2B5EF4-FFF2-40B4-BE49-F238E27FC236}">
                  <a16:creationId xmlns:a16="http://schemas.microsoft.com/office/drawing/2014/main" id="{61C4D3EF-F8E4-4A08-836A-748C116DB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68CAAA2A-8698-4225-B19A-5B56957D9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7">
              <a:extLst>
                <a:ext uri="{FF2B5EF4-FFF2-40B4-BE49-F238E27FC236}">
                  <a16:creationId xmlns:a16="http://schemas.microsoft.com/office/drawing/2014/main" id="{B25D7F6A-FDEA-4692-B373-D534283A5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538FDF50-9C9B-438E-AFFC-157B3ED03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9">
              <a:extLst>
                <a:ext uri="{FF2B5EF4-FFF2-40B4-BE49-F238E27FC236}">
                  <a16:creationId xmlns:a16="http://schemas.microsoft.com/office/drawing/2014/main" id="{EE734EB2-A223-4CC0-BB1E-0FD49C271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20">
              <a:extLst>
                <a:ext uri="{FF2B5EF4-FFF2-40B4-BE49-F238E27FC236}">
                  <a16:creationId xmlns:a16="http://schemas.microsoft.com/office/drawing/2014/main" id="{37B10A70-6188-45E8-9831-330E09465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21">
              <a:extLst>
                <a:ext uri="{FF2B5EF4-FFF2-40B4-BE49-F238E27FC236}">
                  <a16:creationId xmlns:a16="http://schemas.microsoft.com/office/drawing/2014/main" id="{7721B21C-09EC-4A87-97A9-87DBA5BF1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2">
              <a:extLst>
                <a:ext uri="{FF2B5EF4-FFF2-40B4-BE49-F238E27FC236}">
                  <a16:creationId xmlns:a16="http://schemas.microsoft.com/office/drawing/2014/main" id="{2E8EFC65-1AB1-4EC5-81B3-38B80BF88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3">
              <a:extLst>
                <a:ext uri="{FF2B5EF4-FFF2-40B4-BE49-F238E27FC236}">
                  <a16:creationId xmlns:a16="http://schemas.microsoft.com/office/drawing/2014/main" id="{4E8DC4BC-C215-4CF9-AF66-9EAE4835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24">
              <a:extLst>
                <a:ext uri="{FF2B5EF4-FFF2-40B4-BE49-F238E27FC236}">
                  <a16:creationId xmlns:a16="http://schemas.microsoft.com/office/drawing/2014/main" id="{0B46B7E8-5C91-4DC5-A8D8-A7AEB676B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5">
              <a:extLst>
                <a:ext uri="{FF2B5EF4-FFF2-40B4-BE49-F238E27FC236}">
                  <a16:creationId xmlns:a16="http://schemas.microsoft.com/office/drawing/2014/main" id="{605CCBE3-D3AE-4176-8BF4-1BC9E84C9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6">
              <a:extLst>
                <a:ext uri="{FF2B5EF4-FFF2-40B4-BE49-F238E27FC236}">
                  <a16:creationId xmlns:a16="http://schemas.microsoft.com/office/drawing/2014/main" id="{2C94EE7A-33FA-48B3-AC94-E3CBFE846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7">
              <a:extLst>
                <a:ext uri="{FF2B5EF4-FFF2-40B4-BE49-F238E27FC236}">
                  <a16:creationId xmlns:a16="http://schemas.microsoft.com/office/drawing/2014/main" id="{54FBCD11-297C-4BEB-85CA-E6BBE8CF4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8">
              <a:extLst>
                <a:ext uri="{FF2B5EF4-FFF2-40B4-BE49-F238E27FC236}">
                  <a16:creationId xmlns:a16="http://schemas.microsoft.com/office/drawing/2014/main" id="{1371B5B6-7EBD-4D88-91CD-73865553C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B682496F-60B0-4A0B-A37C-E7763E464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21735A8-B948-48AB-9415-33533DB038C7}"/>
              </a:ext>
            </a:extLst>
          </p:cNvPr>
          <p:cNvCxnSpPr>
            <a:cxnSpLocks/>
          </p:cNvCxnSpPr>
          <p:nvPr/>
        </p:nvCxnSpPr>
        <p:spPr>
          <a:xfrm flipV="1">
            <a:off x="3493073" y="7950772"/>
            <a:ext cx="1" cy="533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Group 29">
            <a:extLst>
              <a:ext uri="{FF2B5EF4-FFF2-40B4-BE49-F238E27FC236}">
                <a16:creationId xmlns:a16="http://schemas.microsoft.com/office/drawing/2014/main" id="{366AE39D-30D4-44E9-B803-A53F167E2B37}"/>
              </a:ext>
            </a:extLst>
          </p:cNvPr>
          <p:cNvGrpSpPr>
            <a:grpSpLocks/>
          </p:cNvGrpSpPr>
          <p:nvPr/>
        </p:nvGrpSpPr>
        <p:grpSpPr bwMode="auto">
          <a:xfrm>
            <a:off x="2391250" y="4843711"/>
            <a:ext cx="287338" cy="790575"/>
            <a:chOff x="528" y="240"/>
            <a:chExt cx="181" cy="498"/>
          </a:xfrm>
        </p:grpSpPr>
        <p:sp>
          <p:nvSpPr>
            <p:cNvPr id="157" name="Line 30">
              <a:extLst>
                <a:ext uri="{FF2B5EF4-FFF2-40B4-BE49-F238E27FC236}">
                  <a16:creationId xmlns:a16="http://schemas.microsoft.com/office/drawing/2014/main" id="{A67B51F1-0AF2-467D-BC5D-F4F111DEE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31">
              <a:extLst>
                <a:ext uri="{FF2B5EF4-FFF2-40B4-BE49-F238E27FC236}">
                  <a16:creationId xmlns:a16="http://schemas.microsoft.com/office/drawing/2014/main" id="{E97C59F3-F4B9-43C9-8B1D-96AF0177C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FEDF063C-55BF-4851-A7E0-8D6E9DEFE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" name="Group 29">
            <a:extLst>
              <a:ext uri="{FF2B5EF4-FFF2-40B4-BE49-F238E27FC236}">
                <a16:creationId xmlns:a16="http://schemas.microsoft.com/office/drawing/2014/main" id="{D5B67B09-85DD-48BC-A8C3-528AA506E62D}"/>
              </a:ext>
            </a:extLst>
          </p:cNvPr>
          <p:cNvGrpSpPr>
            <a:grpSpLocks/>
          </p:cNvGrpSpPr>
          <p:nvPr/>
        </p:nvGrpSpPr>
        <p:grpSpPr bwMode="auto">
          <a:xfrm>
            <a:off x="4835099" y="4863784"/>
            <a:ext cx="287338" cy="790575"/>
            <a:chOff x="528" y="240"/>
            <a:chExt cx="181" cy="498"/>
          </a:xfrm>
        </p:grpSpPr>
        <p:sp>
          <p:nvSpPr>
            <p:cNvPr id="161" name="Line 30">
              <a:extLst>
                <a:ext uri="{FF2B5EF4-FFF2-40B4-BE49-F238E27FC236}">
                  <a16:creationId xmlns:a16="http://schemas.microsoft.com/office/drawing/2014/main" id="{7B993007-493F-4315-9688-0A72CAF53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31">
              <a:extLst>
                <a:ext uri="{FF2B5EF4-FFF2-40B4-BE49-F238E27FC236}">
                  <a16:creationId xmlns:a16="http://schemas.microsoft.com/office/drawing/2014/main" id="{BCD47E50-FE0F-449B-94E8-9E0182DDB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E4AAA196-439A-4A3D-A8F6-8A361231F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150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183</cp:revision>
  <dcterms:created xsi:type="dcterms:W3CDTF">2002-08-21T12:11:08Z</dcterms:created>
  <dcterms:modified xsi:type="dcterms:W3CDTF">2020-11-21T04:52:46Z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