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58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01">
            <a:extLst>
              <a:ext uri="{FF2B5EF4-FFF2-40B4-BE49-F238E27FC236}">
                <a16:creationId xmlns:a16="http://schemas.microsoft.com/office/drawing/2014/main" id="{B873BC2E-9223-0240-8A1A-149E7DCC4D12}"/>
              </a:ext>
            </a:extLst>
          </p:cNvPr>
          <p:cNvGrpSpPr>
            <a:grpSpLocks/>
          </p:cNvGrpSpPr>
          <p:nvPr/>
        </p:nvGrpSpPr>
        <p:grpSpPr bwMode="auto">
          <a:xfrm>
            <a:off x="5550329" y="5921366"/>
            <a:ext cx="381000" cy="762000"/>
            <a:chOff x="4098925" y="5054600"/>
            <a:chExt cx="347663" cy="736600"/>
          </a:xfrm>
        </p:grpSpPr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0C8C0518-45EF-B54D-881F-B444F766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2D6B6842-8BAC-3541-8E7F-16D7C9D8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5" name="Freeform 74">
              <a:extLst>
                <a:ext uri="{FF2B5EF4-FFF2-40B4-BE49-F238E27FC236}">
                  <a16:creationId xmlns:a16="http://schemas.microsoft.com/office/drawing/2014/main" id="{DC962BE5-91A9-7F4B-B2BC-DEA24ED60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6" name="Line 75">
              <a:extLst>
                <a:ext uri="{FF2B5EF4-FFF2-40B4-BE49-F238E27FC236}">
                  <a16:creationId xmlns:a16="http://schemas.microsoft.com/office/drawing/2014/main" id="{66280680-A512-714F-8976-B1EB6FCC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7" name="Line 76">
              <a:extLst>
                <a:ext uri="{FF2B5EF4-FFF2-40B4-BE49-F238E27FC236}">
                  <a16:creationId xmlns:a16="http://schemas.microsoft.com/office/drawing/2014/main" id="{70D2C16C-B53D-2E44-BFF4-9FC37E199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8" name="Line 77">
              <a:extLst>
                <a:ext uri="{FF2B5EF4-FFF2-40B4-BE49-F238E27FC236}">
                  <a16:creationId xmlns:a16="http://schemas.microsoft.com/office/drawing/2014/main" id="{3412C75C-3542-2241-8D36-CB2D454D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39" name="Line 78">
              <a:extLst>
                <a:ext uri="{FF2B5EF4-FFF2-40B4-BE49-F238E27FC236}">
                  <a16:creationId xmlns:a16="http://schemas.microsoft.com/office/drawing/2014/main" id="{D3E5CD91-8A46-0A41-830B-8AEB56EF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0" name="Line 79">
              <a:extLst>
                <a:ext uri="{FF2B5EF4-FFF2-40B4-BE49-F238E27FC236}">
                  <a16:creationId xmlns:a16="http://schemas.microsoft.com/office/drawing/2014/main" id="{18002FE6-D391-BB44-AD53-50752BCF1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1" name="Line 80">
              <a:extLst>
                <a:ext uri="{FF2B5EF4-FFF2-40B4-BE49-F238E27FC236}">
                  <a16:creationId xmlns:a16="http://schemas.microsoft.com/office/drawing/2014/main" id="{C641C0C9-FF57-D946-BBE6-FD968B398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2" name="Line 81">
              <a:extLst>
                <a:ext uri="{FF2B5EF4-FFF2-40B4-BE49-F238E27FC236}">
                  <a16:creationId xmlns:a16="http://schemas.microsoft.com/office/drawing/2014/main" id="{C7C8BF07-79FC-1647-8C13-3C648EC89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3" name="Line 82">
              <a:extLst>
                <a:ext uri="{FF2B5EF4-FFF2-40B4-BE49-F238E27FC236}">
                  <a16:creationId xmlns:a16="http://schemas.microsoft.com/office/drawing/2014/main" id="{7E092FAC-BBB2-2649-8112-09D654EC3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4" name="Line 83">
              <a:extLst>
                <a:ext uri="{FF2B5EF4-FFF2-40B4-BE49-F238E27FC236}">
                  <a16:creationId xmlns:a16="http://schemas.microsoft.com/office/drawing/2014/main" id="{4E2A7D29-A95D-0046-98B1-F0295562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5" name="Line 84">
              <a:extLst>
                <a:ext uri="{FF2B5EF4-FFF2-40B4-BE49-F238E27FC236}">
                  <a16:creationId xmlns:a16="http://schemas.microsoft.com/office/drawing/2014/main" id="{E7215421-8A51-7549-A7DB-E59657307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6" name="Line 85">
              <a:extLst>
                <a:ext uri="{FF2B5EF4-FFF2-40B4-BE49-F238E27FC236}">
                  <a16:creationId xmlns:a16="http://schemas.microsoft.com/office/drawing/2014/main" id="{D6133BA2-9181-404A-ABCC-D5B61F7E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7" name="Line 86">
              <a:extLst>
                <a:ext uri="{FF2B5EF4-FFF2-40B4-BE49-F238E27FC236}">
                  <a16:creationId xmlns:a16="http://schemas.microsoft.com/office/drawing/2014/main" id="{EF85FA5F-A156-9A45-A1B5-EA72BCAB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8" name="Line 87">
              <a:extLst>
                <a:ext uri="{FF2B5EF4-FFF2-40B4-BE49-F238E27FC236}">
                  <a16:creationId xmlns:a16="http://schemas.microsoft.com/office/drawing/2014/main" id="{9168BCA0-A079-C34E-AF45-D675D5194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49" name="Line 88">
              <a:extLst>
                <a:ext uri="{FF2B5EF4-FFF2-40B4-BE49-F238E27FC236}">
                  <a16:creationId xmlns:a16="http://schemas.microsoft.com/office/drawing/2014/main" id="{C7C4F25D-E03A-3745-9B24-C7FE292C3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0" name="Line 89">
              <a:extLst>
                <a:ext uri="{FF2B5EF4-FFF2-40B4-BE49-F238E27FC236}">
                  <a16:creationId xmlns:a16="http://schemas.microsoft.com/office/drawing/2014/main" id="{C7C9EC5C-C062-BD44-BC53-AD457B13F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1" name="Line 90">
              <a:extLst>
                <a:ext uri="{FF2B5EF4-FFF2-40B4-BE49-F238E27FC236}">
                  <a16:creationId xmlns:a16="http://schemas.microsoft.com/office/drawing/2014/main" id="{D2D48EF2-C259-0B45-9B40-85B0327E8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2" name="Line 91">
              <a:extLst>
                <a:ext uri="{FF2B5EF4-FFF2-40B4-BE49-F238E27FC236}">
                  <a16:creationId xmlns:a16="http://schemas.microsoft.com/office/drawing/2014/main" id="{309868A0-7C30-5848-A032-EB7560B0C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3" name="Line 92">
              <a:extLst>
                <a:ext uri="{FF2B5EF4-FFF2-40B4-BE49-F238E27FC236}">
                  <a16:creationId xmlns:a16="http://schemas.microsoft.com/office/drawing/2014/main" id="{04374EF1-7C58-F34C-AF07-91612088C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4" name="Line 93">
              <a:extLst>
                <a:ext uri="{FF2B5EF4-FFF2-40B4-BE49-F238E27FC236}">
                  <a16:creationId xmlns:a16="http://schemas.microsoft.com/office/drawing/2014/main" id="{B08D7261-005F-B24B-8034-156D9E0C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2AA332B8-E4D4-3C4A-AC54-B388E4537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6" name="Line 95">
              <a:extLst>
                <a:ext uri="{FF2B5EF4-FFF2-40B4-BE49-F238E27FC236}">
                  <a16:creationId xmlns:a16="http://schemas.microsoft.com/office/drawing/2014/main" id="{5C875BC3-1DD9-EA43-9AC0-8007270D2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24C86C92-A7E7-C548-A57B-37D702A82AF9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  <p:sp>
          <p:nvSpPr>
            <p:cNvPr id="258" name="Freeform 96">
              <a:extLst>
                <a:ext uri="{FF2B5EF4-FFF2-40B4-BE49-F238E27FC236}">
                  <a16:creationId xmlns:a16="http://schemas.microsoft.com/office/drawing/2014/main" id="{AAFE718A-C5AC-E943-89C1-6B88E7F4D1CA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013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Act Fast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approached by several slobs walking back to your car. The closest guy to you pulls a knife and demands your briefcase. Act fast and get to safety.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with bag in weak hand and strong hand above your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7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start with stock on belt, muzzle pointing downrange. Weak hand holding bag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in tactical priority, then make your way to P2. While on the way to P2, you are surprised by T4.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134">
            <a:extLst>
              <a:ext uri="{FF2B5EF4-FFF2-40B4-BE49-F238E27FC236}">
                <a16:creationId xmlns:a16="http://schemas.microsoft.com/office/drawing/2014/main" id="{6B437151-0BE6-F64E-AFCC-2E7740056E30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5984875"/>
            <a:ext cx="381000" cy="866775"/>
            <a:chOff x="6553200" y="5410200"/>
            <a:chExt cx="381000" cy="866774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ABC2703D-B2F5-0B40-B63B-34C41793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13712CFB-9010-764A-9DFA-1152D7125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6E06C2CC-7C7A-0F4F-B1FA-39F2DA675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b="1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58845640-82E4-FA49-B173-449B6F3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b="1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4">
              <a:extLst>
                <a:ext uri="{FF2B5EF4-FFF2-40B4-BE49-F238E27FC236}">
                  <a16:creationId xmlns:a16="http://schemas.microsoft.com/office/drawing/2014/main" id="{D9015F8F-4DC1-0748-89B8-8EA47D2F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 b="1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73B5D0B0-31BE-6E4A-884F-E4FF319FC132}"/>
              </a:ext>
            </a:extLst>
          </p:cNvPr>
          <p:cNvGrpSpPr>
            <a:grpSpLocks/>
          </p:cNvGrpSpPr>
          <p:nvPr/>
        </p:nvGrpSpPr>
        <p:grpSpPr bwMode="auto">
          <a:xfrm>
            <a:off x="502349" y="4759873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38A65848-622C-644F-9552-33DA76C0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0D176F28-2F52-FE4B-9CBC-3A9B712B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B0508738-6FA9-0C40-A8AF-8C7D4336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21" name="TextBox 158">
            <a:extLst>
              <a:ext uri="{FF2B5EF4-FFF2-40B4-BE49-F238E27FC236}">
                <a16:creationId xmlns:a16="http://schemas.microsoft.com/office/drawing/2014/main" id="{C6C6B10E-2697-FA4F-8DBC-84E5DB64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250112"/>
            <a:ext cx="914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1"/>
              <a:t> </a:t>
            </a:r>
          </a:p>
        </p:txBody>
      </p:sp>
      <p:sp>
        <p:nvSpPr>
          <p:cNvPr id="222" name="TextBox 114">
            <a:extLst>
              <a:ext uri="{FF2B5EF4-FFF2-40B4-BE49-F238E27FC236}">
                <a16:creationId xmlns:a16="http://schemas.microsoft.com/office/drawing/2014/main" id="{110800E1-2661-024E-A5B9-A1DB9372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8027987"/>
            <a:ext cx="381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 </a:t>
            </a:r>
          </a:p>
        </p:txBody>
      </p: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AD6B9FB5-8AAD-8E40-9133-F495079627F8}"/>
              </a:ext>
            </a:extLst>
          </p:cNvPr>
          <p:cNvGrpSpPr>
            <a:grpSpLocks/>
          </p:cNvGrpSpPr>
          <p:nvPr/>
        </p:nvGrpSpPr>
        <p:grpSpPr bwMode="auto">
          <a:xfrm>
            <a:off x="5085622" y="502331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474D8ED0-D520-6A46-8233-A0BEB25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1BC8D938-E837-BC4C-A4DF-A0E41B78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F37C180-A1DC-6448-A602-A9A809052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7" name="Group 29">
            <a:extLst>
              <a:ext uri="{FF2B5EF4-FFF2-40B4-BE49-F238E27FC236}">
                <a16:creationId xmlns:a16="http://schemas.microsoft.com/office/drawing/2014/main" id="{0087D02D-A1EF-B94F-A20B-4F779C1C99EE}"/>
              </a:ext>
            </a:extLst>
          </p:cNvPr>
          <p:cNvGrpSpPr>
            <a:grpSpLocks/>
          </p:cNvGrpSpPr>
          <p:nvPr/>
        </p:nvGrpSpPr>
        <p:grpSpPr bwMode="auto">
          <a:xfrm>
            <a:off x="5344109" y="6300788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755BEDAB-4989-FF4D-AF89-9936099AC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4C6BA49D-441A-DA40-B1CC-EEC1BB6F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96C2A4A2-927B-7A49-9836-F1B65BB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61" name="TextBox 13">
            <a:extLst>
              <a:ext uri="{FF2B5EF4-FFF2-40B4-BE49-F238E27FC236}">
                <a16:creationId xmlns:a16="http://schemas.microsoft.com/office/drawing/2014/main" id="{8C34B13C-0734-A645-A3EE-3F9AC8F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926512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grpSp>
        <p:nvGrpSpPr>
          <p:cNvPr id="263" name="Group 29">
            <a:extLst>
              <a:ext uri="{FF2B5EF4-FFF2-40B4-BE49-F238E27FC236}">
                <a16:creationId xmlns:a16="http://schemas.microsoft.com/office/drawing/2014/main" id="{C75265CC-2242-E742-A269-4615EF522461}"/>
              </a:ext>
            </a:extLst>
          </p:cNvPr>
          <p:cNvGrpSpPr>
            <a:grpSpLocks/>
          </p:cNvGrpSpPr>
          <p:nvPr/>
        </p:nvGrpSpPr>
        <p:grpSpPr bwMode="auto">
          <a:xfrm>
            <a:off x="1047999" y="4780486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4" name="Line 30">
              <a:extLst>
                <a:ext uri="{FF2B5EF4-FFF2-40B4-BE49-F238E27FC236}">
                  <a16:creationId xmlns:a16="http://schemas.microsoft.com/office/drawing/2014/main" id="{EBC44BB8-3FEF-6E42-886C-2BAADB3D0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5" name="Line 31">
              <a:extLst>
                <a:ext uri="{FF2B5EF4-FFF2-40B4-BE49-F238E27FC236}">
                  <a16:creationId xmlns:a16="http://schemas.microsoft.com/office/drawing/2014/main" id="{07D5D9D9-B304-9C44-A5A1-DDC267247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6" name="Freeform 32">
              <a:extLst>
                <a:ext uri="{FF2B5EF4-FFF2-40B4-BE49-F238E27FC236}">
                  <a16:creationId xmlns:a16="http://schemas.microsoft.com/office/drawing/2014/main" id="{18B64252-590F-ED42-9831-E5C7865F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8" name="Group 29">
            <a:extLst>
              <a:ext uri="{FF2B5EF4-FFF2-40B4-BE49-F238E27FC236}">
                <a16:creationId xmlns:a16="http://schemas.microsoft.com/office/drawing/2014/main" id="{0646820C-B943-1B41-A191-B86168BC2099}"/>
              </a:ext>
            </a:extLst>
          </p:cNvPr>
          <p:cNvGrpSpPr>
            <a:grpSpLocks/>
          </p:cNvGrpSpPr>
          <p:nvPr/>
        </p:nvGrpSpPr>
        <p:grpSpPr bwMode="auto">
          <a:xfrm>
            <a:off x="6074359" y="6618287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9" name="Line 30">
              <a:extLst>
                <a:ext uri="{FF2B5EF4-FFF2-40B4-BE49-F238E27FC236}">
                  <a16:creationId xmlns:a16="http://schemas.microsoft.com/office/drawing/2014/main" id="{24DEB0C1-C484-D448-86DD-4ED0F553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0" name="Line 31">
              <a:extLst>
                <a:ext uri="{FF2B5EF4-FFF2-40B4-BE49-F238E27FC236}">
                  <a16:creationId xmlns:a16="http://schemas.microsoft.com/office/drawing/2014/main" id="{CAE0DDB7-0CA5-754B-9164-EF1F90B65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b="1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1" name="Freeform 32">
              <a:extLst>
                <a:ext uri="{FF2B5EF4-FFF2-40B4-BE49-F238E27FC236}">
                  <a16:creationId xmlns:a16="http://schemas.microsoft.com/office/drawing/2014/main" id="{10243A92-A956-7D48-9A78-E841202BF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b="1" dirty="0"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272" name="Picture 178">
            <a:extLst>
              <a:ext uri="{FF2B5EF4-FFF2-40B4-BE49-F238E27FC236}">
                <a16:creationId xmlns:a16="http://schemas.microsoft.com/office/drawing/2014/main" id="{98783F04-D9C8-D846-97D0-7803C5158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6632575"/>
            <a:ext cx="4254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3">
            <a:extLst>
              <a:ext uri="{FF2B5EF4-FFF2-40B4-BE49-F238E27FC236}">
                <a16:creationId xmlns:a16="http://schemas.microsoft.com/office/drawing/2014/main" id="{CD7AC81A-8130-FD40-8B96-529F6E37A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5203825"/>
            <a:ext cx="31750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8885F6-E4D2-584A-AA27-6F5E5AEE21FE}"/>
              </a:ext>
            </a:extLst>
          </p:cNvPr>
          <p:cNvCxnSpPr>
            <a:cxnSpLocks/>
          </p:cNvCxnSpPr>
          <p:nvPr/>
        </p:nvCxnSpPr>
        <p:spPr>
          <a:xfrm flipH="1">
            <a:off x="4343400" y="8312881"/>
            <a:ext cx="154181" cy="3739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92D114-0F97-354A-BCBA-5111DB3DF5AC}"/>
              </a:ext>
            </a:extLst>
          </p:cNvPr>
          <p:cNvSpPr txBox="1"/>
          <p:nvPr/>
        </p:nvSpPr>
        <p:spPr>
          <a:xfrm>
            <a:off x="1548888" y="69357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257BEF-5B52-A94D-82EB-682B476938B7}"/>
              </a:ext>
            </a:extLst>
          </p:cNvPr>
          <p:cNvSpPr txBox="1"/>
          <p:nvPr/>
        </p:nvSpPr>
        <p:spPr>
          <a:xfrm>
            <a:off x="538198" y="58124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CC2E6D-D37D-454E-A052-7C905E53A23C}"/>
              </a:ext>
            </a:extLst>
          </p:cNvPr>
          <p:cNvSpPr txBox="1"/>
          <p:nvPr/>
        </p:nvSpPr>
        <p:spPr>
          <a:xfrm>
            <a:off x="3851972" y="83128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65EE53-55A0-7148-A1F6-61837270D98F}"/>
              </a:ext>
            </a:extLst>
          </p:cNvPr>
          <p:cNvSpPr txBox="1"/>
          <p:nvPr/>
        </p:nvSpPr>
        <p:spPr>
          <a:xfrm>
            <a:off x="166779" y="4414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027806-0079-AF48-8DC8-4DE62345B4C1}"/>
              </a:ext>
            </a:extLst>
          </p:cNvPr>
          <p:cNvSpPr txBox="1"/>
          <p:nvPr/>
        </p:nvSpPr>
        <p:spPr>
          <a:xfrm>
            <a:off x="1200613" y="44289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65F36F-4B88-B14D-A3A7-237ECE887F1F}"/>
              </a:ext>
            </a:extLst>
          </p:cNvPr>
          <p:cNvSpPr txBox="1"/>
          <p:nvPr/>
        </p:nvSpPr>
        <p:spPr>
          <a:xfrm>
            <a:off x="3519740" y="48650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589A9-309B-3A42-B79A-ECAE0A66AA92}"/>
              </a:ext>
            </a:extLst>
          </p:cNvPr>
          <p:cNvSpPr txBox="1"/>
          <p:nvPr/>
        </p:nvSpPr>
        <p:spPr>
          <a:xfrm>
            <a:off x="6334208" y="649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76E43F-4293-8A40-A8B2-74CD217D80C9}"/>
              </a:ext>
            </a:extLst>
          </p:cNvPr>
          <p:cNvSpPr txBox="1"/>
          <p:nvPr/>
        </p:nvSpPr>
        <p:spPr>
          <a:xfrm>
            <a:off x="5239088" y="59777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B813DC-F059-DC41-AFC6-410673D7D379}"/>
              </a:ext>
            </a:extLst>
          </p:cNvPr>
          <p:cNvSpPr txBox="1"/>
          <p:nvPr/>
        </p:nvSpPr>
        <p:spPr>
          <a:xfrm>
            <a:off x="5077409" y="45662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10" name="Freeform 300">
            <a:extLst>
              <a:ext uri="{FF2B5EF4-FFF2-40B4-BE49-F238E27FC236}">
                <a16:creationId xmlns:a16="http://schemas.microsoft.com/office/drawing/2014/main" id="{53B99497-6790-CA42-A837-3402C3C04B15}"/>
              </a:ext>
            </a:extLst>
          </p:cNvPr>
          <p:cNvSpPr>
            <a:spLocks/>
          </p:cNvSpPr>
          <p:nvPr/>
        </p:nvSpPr>
        <p:spPr bwMode="auto">
          <a:xfrm>
            <a:off x="4489887" y="512014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301">
            <a:extLst>
              <a:ext uri="{FF2B5EF4-FFF2-40B4-BE49-F238E27FC236}">
                <a16:creationId xmlns:a16="http://schemas.microsoft.com/office/drawing/2014/main" id="{06DD911C-C55C-A840-9ECD-C9DCCAF67839}"/>
              </a:ext>
            </a:extLst>
          </p:cNvPr>
          <p:cNvSpPr>
            <a:spLocks/>
          </p:cNvSpPr>
          <p:nvPr/>
        </p:nvSpPr>
        <p:spPr bwMode="auto">
          <a:xfrm>
            <a:off x="2782466" y="5651994"/>
            <a:ext cx="747636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" name="Group 50">
            <a:extLst>
              <a:ext uri="{FF2B5EF4-FFF2-40B4-BE49-F238E27FC236}">
                <a16:creationId xmlns:a16="http://schemas.microsoft.com/office/drawing/2014/main" id="{BBB6CADF-C726-9541-B214-4BE70D8C69B9}"/>
              </a:ext>
            </a:extLst>
          </p:cNvPr>
          <p:cNvGrpSpPr>
            <a:grpSpLocks/>
          </p:cNvGrpSpPr>
          <p:nvPr/>
        </p:nvGrpSpPr>
        <p:grpSpPr bwMode="auto">
          <a:xfrm>
            <a:off x="1557524" y="5132874"/>
            <a:ext cx="244475" cy="1814513"/>
            <a:chOff x="240" y="3600"/>
            <a:chExt cx="154" cy="1143"/>
          </a:xfrm>
        </p:grpSpPr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9B07125-6590-5F41-ABAB-C5B4B7453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8850D0EA-B42B-A641-A932-90B291F1D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300">
            <a:extLst>
              <a:ext uri="{FF2B5EF4-FFF2-40B4-BE49-F238E27FC236}">
                <a16:creationId xmlns:a16="http://schemas.microsoft.com/office/drawing/2014/main" id="{4CE0B03D-FE5E-4B41-86EC-96E91748E3F1}"/>
              </a:ext>
            </a:extLst>
          </p:cNvPr>
          <p:cNvSpPr>
            <a:spLocks/>
          </p:cNvSpPr>
          <p:nvPr/>
        </p:nvSpPr>
        <p:spPr bwMode="auto">
          <a:xfrm>
            <a:off x="4510569" y="602116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300">
            <a:extLst>
              <a:ext uri="{FF2B5EF4-FFF2-40B4-BE49-F238E27FC236}">
                <a16:creationId xmlns:a16="http://schemas.microsoft.com/office/drawing/2014/main" id="{DCFB42B0-6684-9745-A174-81CB616E5214}"/>
              </a:ext>
            </a:extLst>
          </p:cNvPr>
          <p:cNvSpPr>
            <a:spLocks/>
          </p:cNvSpPr>
          <p:nvPr/>
        </p:nvSpPr>
        <p:spPr bwMode="auto">
          <a:xfrm>
            <a:off x="4518569" y="7026665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dcterms:created xsi:type="dcterms:W3CDTF">2002-08-21T12:11:08Z</dcterms:created>
  <dcterms:modified xsi:type="dcterms:W3CDTF">2020-11-21T03:40:14Z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