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20.11.2020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55245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Hi Cost of Living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Jake From State Farm But Marcel Englmaier From His Bedroom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 can’t come up with something so I copied a USPSA classifier. So what. Fight my goons, suckers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Hands flat on marks, loaded and holstered.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17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all targets from available cover positions with at least 2 rounds each.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V="1">
            <a:off x="3214764" y="7091736"/>
            <a:ext cx="113387" cy="82055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2491154" y="736363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68880" y="51955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2417672" y="7091736"/>
            <a:ext cx="225592" cy="61515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2858939" y="725197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V="1">
            <a:off x="4345235" y="7502013"/>
            <a:ext cx="199979" cy="63705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3977450" y="767011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753303" y="42131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2368626" y="53018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3911824" y="4290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3210326" y="54682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5982783" y="49922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5022437" y="512413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pic>
        <p:nvPicPr>
          <p:cNvPr id="54" name="Picture 4" descr="http://www.rfgc.org/files/patch.png">
            <a:extLst>
              <a:ext uri="{FF2B5EF4-FFF2-40B4-BE49-F238E27FC236}">
                <a16:creationId xmlns:a16="http://schemas.microsoft.com/office/drawing/2014/main" id="{6FAA592F-3748-4321-954F-654DD952F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eform 300">
            <a:extLst>
              <a:ext uri="{FF2B5EF4-FFF2-40B4-BE49-F238E27FC236}">
                <a16:creationId xmlns:a16="http://schemas.microsoft.com/office/drawing/2014/main" id="{A244E08F-09BD-42F7-B543-F216125203EA}"/>
              </a:ext>
            </a:extLst>
          </p:cNvPr>
          <p:cNvSpPr>
            <a:spLocks/>
          </p:cNvSpPr>
          <p:nvPr/>
        </p:nvSpPr>
        <p:spPr bwMode="auto">
          <a:xfrm>
            <a:off x="4518533" y="5550937"/>
            <a:ext cx="209652" cy="1943038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303">
            <a:extLst>
              <a:ext uri="{FF2B5EF4-FFF2-40B4-BE49-F238E27FC236}">
                <a16:creationId xmlns:a16="http://schemas.microsoft.com/office/drawing/2014/main" id="{65D029D2-6807-46E3-87CC-DE5B925161A3}"/>
              </a:ext>
            </a:extLst>
          </p:cNvPr>
          <p:cNvSpPr>
            <a:spLocks/>
          </p:cNvSpPr>
          <p:nvPr/>
        </p:nvSpPr>
        <p:spPr bwMode="auto">
          <a:xfrm>
            <a:off x="3962286" y="5533205"/>
            <a:ext cx="765899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29">
            <a:extLst>
              <a:ext uri="{FF2B5EF4-FFF2-40B4-BE49-F238E27FC236}">
                <a16:creationId xmlns:a16="http://schemas.microsoft.com/office/drawing/2014/main" id="{0FF78340-947D-4121-885C-45FC309829F3}"/>
              </a:ext>
            </a:extLst>
          </p:cNvPr>
          <p:cNvGrpSpPr>
            <a:grpSpLocks/>
          </p:cNvGrpSpPr>
          <p:nvPr/>
        </p:nvGrpSpPr>
        <p:grpSpPr bwMode="auto">
          <a:xfrm>
            <a:off x="2143034" y="4360056"/>
            <a:ext cx="287338" cy="790575"/>
            <a:chOff x="528" y="240"/>
            <a:chExt cx="181" cy="498"/>
          </a:xfrm>
        </p:grpSpPr>
        <p:sp>
          <p:nvSpPr>
            <p:cNvPr id="62" name="Line 30">
              <a:extLst>
                <a:ext uri="{FF2B5EF4-FFF2-40B4-BE49-F238E27FC236}">
                  <a16:creationId xmlns:a16="http://schemas.microsoft.com/office/drawing/2014/main" id="{4AC60083-9C5E-4560-BB09-6538C2F0D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1">
              <a:extLst>
                <a:ext uri="{FF2B5EF4-FFF2-40B4-BE49-F238E27FC236}">
                  <a16:creationId xmlns:a16="http://schemas.microsoft.com/office/drawing/2014/main" id="{E9E836B8-C312-4099-9EA3-96B019C01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77CAC5E1-3846-4DB9-8B6B-C1572B9A4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" name="Group 29">
            <a:extLst>
              <a:ext uri="{FF2B5EF4-FFF2-40B4-BE49-F238E27FC236}">
                <a16:creationId xmlns:a16="http://schemas.microsoft.com/office/drawing/2014/main" id="{040CBAB1-BD89-48F7-8E4A-1C7ECEFC05CF}"/>
              </a:ext>
            </a:extLst>
          </p:cNvPr>
          <p:cNvGrpSpPr>
            <a:grpSpLocks/>
          </p:cNvGrpSpPr>
          <p:nvPr/>
        </p:nvGrpSpPr>
        <p:grpSpPr bwMode="auto">
          <a:xfrm>
            <a:off x="555079" y="5450993"/>
            <a:ext cx="287338" cy="790575"/>
            <a:chOff x="528" y="240"/>
            <a:chExt cx="181" cy="498"/>
          </a:xfrm>
        </p:grpSpPr>
        <p:sp>
          <p:nvSpPr>
            <p:cNvPr id="93" name="Line 30">
              <a:extLst>
                <a:ext uri="{FF2B5EF4-FFF2-40B4-BE49-F238E27FC236}">
                  <a16:creationId xmlns:a16="http://schemas.microsoft.com/office/drawing/2014/main" id="{07EE2802-5A9D-47D4-81A9-A0E5239DD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31">
              <a:extLst>
                <a:ext uri="{FF2B5EF4-FFF2-40B4-BE49-F238E27FC236}">
                  <a16:creationId xmlns:a16="http://schemas.microsoft.com/office/drawing/2014/main" id="{8D131E0C-A99F-47D2-8997-F2373E454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767364B9-20BA-4B46-A102-0625419A5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4">
            <a:extLst>
              <a:ext uri="{FF2B5EF4-FFF2-40B4-BE49-F238E27FC236}">
                <a16:creationId xmlns:a16="http://schemas.microsoft.com/office/drawing/2014/main" id="{20FF52E0-8D65-47B9-9664-A8A6135683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8794" y="5690706"/>
            <a:ext cx="360363" cy="838200"/>
            <a:chOff x="-2155" y="1485"/>
            <a:chExt cx="227" cy="528"/>
          </a:xfrm>
        </p:grpSpPr>
        <p:sp>
          <p:nvSpPr>
            <p:cNvPr id="66" name="AutoShape 3">
              <a:extLst>
                <a:ext uri="{FF2B5EF4-FFF2-40B4-BE49-F238E27FC236}">
                  <a16:creationId xmlns:a16="http://schemas.microsoft.com/office/drawing/2014/main" id="{A2819B4A-B209-4793-B8D5-CE901A20F4E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5">
              <a:extLst>
                <a:ext uri="{FF2B5EF4-FFF2-40B4-BE49-F238E27FC236}">
                  <a16:creationId xmlns:a16="http://schemas.microsoft.com/office/drawing/2014/main" id="{26B6BF95-3B6C-4E35-9C6A-1D96AEF3D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">
              <a:extLst>
                <a:ext uri="{FF2B5EF4-FFF2-40B4-BE49-F238E27FC236}">
                  <a16:creationId xmlns:a16="http://schemas.microsoft.com/office/drawing/2014/main" id="{329B41FE-F79D-42D3-A63C-6C11F1019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45FB6B34-8856-4B32-A570-7814D2390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8">
              <a:extLst>
                <a:ext uri="{FF2B5EF4-FFF2-40B4-BE49-F238E27FC236}">
                  <a16:creationId xmlns:a16="http://schemas.microsoft.com/office/drawing/2014/main" id="{E49A8E2C-F45B-442B-9061-4F0045E73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9">
              <a:extLst>
                <a:ext uri="{FF2B5EF4-FFF2-40B4-BE49-F238E27FC236}">
                  <a16:creationId xmlns:a16="http://schemas.microsoft.com/office/drawing/2014/main" id="{D314CA75-3C93-4444-824F-86F2C7B52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10">
              <a:extLst>
                <a:ext uri="{FF2B5EF4-FFF2-40B4-BE49-F238E27FC236}">
                  <a16:creationId xmlns:a16="http://schemas.microsoft.com/office/drawing/2014/main" id="{9CE43411-9028-4C65-B595-CEFA65AC1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1">
              <a:extLst>
                <a:ext uri="{FF2B5EF4-FFF2-40B4-BE49-F238E27FC236}">
                  <a16:creationId xmlns:a16="http://schemas.microsoft.com/office/drawing/2014/main" id="{FBD431AA-71C5-4311-BE9C-706ABE4483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2">
              <a:extLst>
                <a:ext uri="{FF2B5EF4-FFF2-40B4-BE49-F238E27FC236}">
                  <a16:creationId xmlns:a16="http://schemas.microsoft.com/office/drawing/2014/main" id="{6081EEDB-A398-42A8-A5AD-39F4006D1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3">
              <a:extLst>
                <a:ext uri="{FF2B5EF4-FFF2-40B4-BE49-F238E27FC236}">
                  <a16:creationId xmlns:a16="http://schemas.microsoft.com/office/drawing/2014/main" id="{C0C0BA41-877E-46A7-88CD-BFE4EE8C1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4">
              <a:extLst>
                <a:ext uri="{FF2B5EF4-FFF2-40B4-BE49-F238E27FC236}">
                  <a16:creationId xmlns:a16="http://schemas.microsoft.com/office/drawing/2014/main" id="{159E39A0-24E9-4376-AD6B-0C72996F8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15">
              <a:extLst>
                <a:ext uri="{FF2B5EF4-FFF2-40B4-BE49-F238E27FC236}">
                  <a16:creationId xmlns:a16="http://schemas.microsoft.com/office/drawing/2014/main" id="{8AB4D2EC-B36D-4B84-96A0-9AFD6915C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16">
              <a:extLst>
                <a:ext uri="{FF2B5EF4-FFF2-40B4-BE49-F238E27FC236}">
                  <a16:creationId xmlns:a16="http://schemas.microsoft.com/office/drawing/2014/main" id="{560857F2-0EB7-45A5-8446-2519A7451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17">
              <a:extLst>
                <a:ext uri="{FF2B5EF4-FFF2-40B4-BE49-F238E27FC236}">
                  <a16:creationId xmlns:a16="http://schemas.microsoft.com/office/drawing/2014/main" id="{9938A941-E441-43E8-8437-2F7970EC4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8">
              <a:extLst>
                <a:ext uri="{FF2B5EF4-FFF2-40B4-BE49-F238E27FC236}">
                  <a16:creationId xmlns:a16="http://schemas.microsoft.com/office/drawing/2014/main" id="{50737D11-9744-414C-B75F-6C23FE930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9">
              <a:extLst>
                <a:ext uri="{FF2B5EF4-FFF2-40B4-BE49-F238E27FC236}">
                  <a16:creationId xmlns:a16="http://schemas.microsoft.com/office/drawing/2014/main" id="{78FC49A8-8459-4297-AE8F-B37343906A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0">
              <a:extLst>
                <a:ext uri="{FF2B5EF4-FFF2-40B4-BE49-F238E27FC236}">
                  <a16:creationId xmlns:a16="http://schemas.microsoft.com/office/drawing/2014/main" id="{21ACBD93-8FC9-48FB-A3E5-4D4D0CC25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1">
              <a:extLst>
                <a:ext uri="{FF2B5EF4-FFF2-40B4-BE49-F238E27FC236}">
                  <a16:creationId xmlns:a16="http://schemas.microsoft.com/office/drawing/2014/main" id="{197D123B-5971-4D86-88A5-C00C7A53AF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2">
              <a:extLst>
                <a:ext uri="{FF2B5EF4-FFF2-40B4-BE49-F238E27FC236}">
                  <a16:creationId xmlns:a16="http://schemas.microsoft.com/office/drawing/2014/main" id="{60901F72-0B8E-433D-8521-A2EF53905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3">
              <a:extLst>
                <a:ext uri="{FF2B5EF4-FFF2-40B4-BE49-F238E27FC236}">
                  <a16:creationId xmlns:a16="http://schemas.microsoft.com/office/drawing/2014/main" id="{1B2BE895-A466-40D5-836F-0EE92559A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24">
              <a:extLst>
                <a:ext uri="{FF2B5EF4-FFF2-40B4-BE49-F238E27FC236}">
                  <a16:creationId xmlns:a16="http://schemas.microsoft.com/office/drawing/2014/main" id="{89DAD5E0-7975-4C2B-B445-F39CB9800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25">
              <a:extLst>
                <a:ext uri="{FF2B5EF4-FFF2-40B4-BE49-F238E27FC236}">
                  <a16:creationId xmlns:a16="http://schemas.microsoft.com/office/drawing/2014/main" id="{DAC99762-3729-441F-BC48-F2DBADDEF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26">
              <a:extLst>
                <a:ext uri="{FF2B5EF4-FFF2-40B4-BE49-F238E27FC236}">
                  <a16:creationId xmlns:a16="http://schemas.microsoft.com/office/drawing/2014/main" id="{1DC08C42-DB77-48A0-B0F2-1E0F0905F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7">
              <a:extLst>
                <a:ext uri="{FF2B5EF4-FFF2-40B4-BE49-F238E27FC236}">
                  <a16:creationId xmlns:a16="http://schemas.microsoft.com/office/drawing/2014/main" id="{2C28A247-1A02-48CF-BBDC-F2256E1A2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28">
              <a:extLst>
                <a:ext uri="{FF2B5EF4-FFF2-40B4-BE49-F238E27FC236}">
                  <a16:creationId xmlns:a16="http://schemas.microsoft.com/office/drawing/2014/main" id="{7A33EAE3-F4B3-4694-BC2C-BEF071DF7D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9367F691-D373-451F-961C-D1F89A95D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6" name="Group 29">
            <a:extLst>
              <a:ext uri="{FF2B5EF4-FFF2-40B4-BE49-F238E27FC236}">
                <a16:creationId xmlns:a16="http://schemas.microsoft.com/office/drawing/2014/main" id="{E8F230EE-F61A-4368-A82A-D2BFC232BE6F}"/>
              </a:ext>
            </a:extLst>
          </p:cNvPr>
          <p:cNvGrpSpPr>
            <a:grpSpLocks/>
          </p:cNvGrpSpPr>
          <p:nvPr/>
        </p:nvGrpSpPr>
        <p:grpSpPr bwMode="auto">
          <a:xfrm>
            <a:off x="2632150" y="5519963"/>
            <a:ext cx="287338" cy="790575"/>
            <a:chOff x="528" y="240"/>
            <a:chExt cx="181" cy="498"/>
          </a:xfrm>
        </p:grpSpPr>
        <p:sp>
          <p:nvSpPr>
            <p:cNvPr id="97" name="Line 30">
              <a:extLst>
                <a:ext uri="{FF2B5EF4-FFF2-40B4-BE49-F238E27FC236}">
                  <a16:creationId xmlns:a16="http://schemas.microsoft.com/office/drawing/2014/main" id="{A1C8E622-F8F0-447B-B5E5-7EB83A143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1">
              <a:extLst>
                <a:ext uri="{FF2B5EF4-FFF2-40B4-BE49-F238E27FC236}">
                  <a16:creationId xmlns:a16="http://schemas.microsoft.com/office/drawing/2014/main" id="{07194923-A84D-43CA-B741-D23C17757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1D13267D-E9D4-487E-B4C2-1624E1CE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Freeform 301">
            <a:extLst>
              <a:ext uri="{FF2B5EF4-FFF2-40B4-BE49-F238E27FC236}">
                <a16:creationId xmlns:a16="http://schemas.microsoft.com/office/drawing/2014/main" id="{39320512-9A00-4279-91B6-354500CA5370}"/>
              </a:ext>
            </a:extLst>
          </p:cNvPr>
          <p:cNvSpPr>
            <a:spLocks/>
          </p:cNvSpPr>
          <p:nvPr/>
        </p:nvSpPr>
        <p:spPr bwMode="auto">
          <a:xfrm flipH="1">
            <a:off x="2667000" y="5651924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0" name="Group 29">
            <a:extLst>
              <a:ext uri="{FF2B5EF4-FFF2-40B4-BE49-F238E27FC236}">
                <a16:creationId xmlns:a16="http://schemas.microsoft.com/office/drawing/2014/main" id="{87583ED8-88FB-4282-9B4F-9E02816DBE8E}"/>
              </a:ext>
            </a:extLst>
          </p:cNvPr>
          <p:cNvGrpSpPr>
            <a:grpSpLocks/>
          </p:cNvGrpSpPr>
          <p:nvPr/>
        </p:nvGrpSpPr>
        <p:grpSpPr bwMode="auto">
          <a:xfrm>
            <a:off x="3674948" y="4483973"/>
            <a:ext cx="287338" cy="790575"/>
            <a:chOff x="528" y="240"/>
            <a:chExt cx="181" cy="498"/>
          </a:xfrm>
        </p:grpSpPr>
        <p:sp>
          <p:nvSpPr>
            <p:cNvPr id="101" name="Line 30">
              <a:extLst>
                <a:ext uri="{FF2B5EF4-FFF2-40B4-BE49-F238E27FC236}">
                  <a16:creationId xmlns:a16="http://schemas.microsoft.com/office/drawing/2014/main" id="{0B80B460-B4A2-46F9-8842-5EC663969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1">
              <a:extLst>
                <a:ext uri="{FF2B5EF4-FFF2-40B4-BE49-F238E27FC236}">
                  <a16:creationId xmlns:a16="http://schemas.microsoft.com/office/drawing/2014/main" id="{235BD8F5-D05E-49E5-B2E7-80D32895E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E39A6CDE-FFC6-45CB-8A7B-3DDE21522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278">
            <a:extLst>
              <a:ext uri="{FF2B5EF4-FFF2-40B4-BE49-F238E27FC236}">
                <a16:creationId xmlns:a16="http://schemas.microsoft.com/office/drawing/2014/main" id="{A278D32B-71F8-4FBA-A90D-3A35432C0F37}"/>
              </a:ext>
            </a:extLst>
          </p:cNvPr>
          <p:cNvGrpSpPr>
            <a:grpSpLocks/>
          </p:cNvGrpSpPr>
          <p:nvPr/>
        </p:nvGrpSpPr>
        <p:grpSpPr bwMode="auto">
          <a:xfrm>
            <a:off x="3284138" y="5812944"/>
            <a:ext cx="287338" cy="787400"/>
            <a:chOff x="2208" y="240"/>
            <a:chExt cx="181" cy="496"/>
          </a:xfrm>
        </p:grpSpPr>
        <p:sp>
          <p:nvSpPr>
            <p:cNvPr id="105" name="Line 279">
              <a:extLst>
                <a:ext uri="{FF2B5EF4-FFF2-40B4-BE49-F238E27FC236}">
                  <a16:creationId xmlns:a16="http://schemas.microsoft.com/office/drawing/2014/main" id="{0EC7B90E-0A95-44C8-A6C4-486CFE2BE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280">
              <a:extLst>
                <a:ext uri="{FF2B5EF4-FFF2-40B4-BE49-F238E27FC236}">
                  <a16:creationId xmlns:a16="http://schemas.microsoft.com/office/drawing/2014/main" id="{DA8367E9-9814-4836-840C-C542DCFC7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81">
              <a:extLst>
                <a:ext uri="{FF2B5EF4-FFF2-40B4-BE49-F238E27FC236}">
                  <a16:creationId xmlns:a16="http://schemas.microsoft.com/office/drawing/2014/main" id="{5007A904-D1A4-4CF5-9DA8-F58945960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82">
              <a:extLst>
                <a:ext uri="{FF2B5EF4-FFF2-40B4-BE49-F238E27FC236}">
                  <a16:creationId xmlns:a16="http://schemas.microsoft.com/office/drawing/2014/main" id="{DD51BE7C-C29B-41A5-AEF4-D0160759FE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4">
            <a:extLst>
              <a:ext uri="{FF2B5EF4-FFF2-40B4-BE49-F238E27FC236}">
                <a16:creationId xmlns:a16="http://schemas.microsoft.com/office/drawing/2014/main" id="{DF50AE2B-10A2-4AFE-8BFA-BE0659FEFC6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22607" y="6351731"/>
            <a:ext cx="360363" cy="838200"/>
            <a:chOff x="-2155" y="1485"/>
            <a:chExt cx="227" cy="528"/>
          </a:xfrm>
        </p:grpSpPr>
        <p:sp>
          <p:nvSpPr>
            <p:cNvPr id="110" name="AutoShape 3">
              <a:extLst>
                <a:ext uri="{FF2B5EF4-FFF2-40B4-BE49-F238E27FC236}">
                  <a16:creationId xmlns:a16="http://schemas.microsoft.com/office/drawing/2014/main" id="{274D4B9F-F142-452B-A3DE-2F7BF8F57C6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5">
              <a:extLst>
                <a:ext uri="{FF2B5EF4-FFF2-40B4-BE49-F238E27FC236}">
                  <a16:creationId xmlns:a16="http://schemas.microsoft.com/office/drawing/2014/main" id="{D7D9CB76-6730-44F0-9AC2-0918EF922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6">
              <a:extLst>
                <a:ext uri="{FF2B5EF4-FFF2-40B4-BE49-F238E27FC236}">
                  <a16:creationId xmlns:a16="http://schemas.microsoft.com/office/drawing/2014/main" id="{70556EB6-27B2-48A7-B2CD-2C0252291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316CCA8A-FDC4-4408-B7C0-1D68AD24B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8">
              <a:extLst>
                <a:ext uri="{FF2B5EF4-FFF2-40B4-BE49-F238E27FC236}">
                  <a16:creationId xmlns:a16="http://schemas.microsoft.com/office/drawing/2014/main" id="{F766582A-E974-4631-AB44-AE8520A8A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9">
              <a:extLst>
                <a:ext uri="{FF2B5EF4-FFF2-40B4-BE49-F238E27FC236}">
                  <a16:creationId xmlns:a16="http://schemas.microsoft.com/office/drawing/2014/main" id="{C3D43C23-075D-41B4-8C82-4D5F40B57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10">
              <a:extLst>
                <a:ext uri="{FF2B5EF4-FFF2-40B4-BE49-F238E27FC236}">
                  <a16:creationId xmlns:a16="http://schemas.microsoft.com/office/drawing/2014/main" id="{AAD862D4-7017-49B2-94DE-F135EB1AC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11">
              <a:extLst>
                <a:ext uri="{FF2B5EF4-FFF2-40B4-BE49-F238E27FC236}">
                  <a16:creationId xmlns:a16="http://schemas.microsoft.com/office/drawing/2014/main" id="{EB28CE47-4394-4AAC-835B-4E57D5D526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2">
              <a:extLst>
                <a:ext uri="{FF2B5EF4-FFF2-40B4-BE49-F238E27FC236}">
                  <a16:creationId xmlns:a16="http://schemas.microsoft.com/office/drawing/2014/main" id="{F137DCBC-A021-4B95-84AA-200DAE9C2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3">
              <a:extLst>
                <a:ext uri="{FF2B5EF4-FFF2-40B4-BE49-F238E27FC236}">
                  <a16:creationId xmlns:a16="http://schemas.microsoft.com/office/drawing/2014/main" id="{B3A9D6F3-C148-4FD3-8417-F084FA3A2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14">
              <a:extLst>
                <a:ext uri="{FF2B5EF4-FFF2-40B4-BE49-F238E27FC236}">
                  <a16:creationId xmlns:a16="http://schemas.microsoft.com/office/drawing/2014/main" id="{6C54B6C8-5855-48FD-8B17-94A002173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15">
              <a:extLst>
                <a:ext uri="{FF2B5EF4-FFF2-40B4-BE49-F238E27FC236}">
                  <a16:creationId xmlns:a16="http://schemas.microsoft.com/office/drawing/2014/main" id="{98F26CE9-4285-4464-8D1E-7A2BDC00B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16">
              <a:extLst>
                <a:ext uri="{FF2B5EF4-FFF2-40B4-BE49-F238E27FC236}">
                  <a16:creationId xmlns:a16="http://schemas.microsoft.com/office/drawing/2014/main" id="{87362287-6B1F-41FF-A6D4-52F88B0BA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17">
              <a:extLst>
                <a:ext uri="{FF2B5EF4-FFF2-40B4-BE49-F238E27FC236}">
                  <a16:creationId xmlns:a16="http://schemas.microsoft.com/office/drawing/2014/main" id="{1E8E503A-B887-4840-9B7B-2AE058842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18">
              <a:extLst>
                <a:ext uri="{FF2B5EF4-FFF2-40B4-BE49-F238E27FC236}">
                  <a16:creationId xmlns:a16="http://schemas.microsoft.com/office/drawing/2014/main" id="{A19DA572-A4C8-439B-866D-F2240D9C6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9">
              <a:extLst>
                <a:ext uri="{FF2B5EF4-FFF2-40B4-BE49-F238E27FC236}">
                  <a16:creationId xmlns:a16="http://schemas.microsoft.com/office/drawing/2014/main" id="{E2795A16-9D1D-4B56-B665-6C2774234A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20">
              <a:extLst>
                <a:ext uri="{FF2B5EF4-FFF2-40B4-BE49-F238E27FC236}">
                  <a16:creationId xmlns:a16="http://schemas.microsoft.com/office/drawing/2014/main" id="{C4D6BE61-C865-4182-90D1-D8D68DA55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21">
              <a:extLst>
                <a:ext uri="{FF2B5EF4-FFF2-40B4-BE49-F238E27FC236}">
                  <a16:creationId xmlns:a16="http://schemas.microsoft.com/office/drawing/2014/main" id="{2B2DF8E8-30C2-46C9-B24A-E43B93AD8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22">
              <a:extLst>
                <a:ext uri="{FF2B5EF4-FFF2-40B4-BE49-F238E27FC236}">
                  <a16:creationId xmlns:a16="http://schemas.microsoft.com/office/drawing/2014/main" id="{C7310F6E-9F1E-4225-9849-ABFEFE536A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23">
              <a:extLst>
                <a:ext uri="{FF2B5EF4-FFF2-40B4-BE49-F238E27FC236}">
                  <a16:creationId xmlns:a16="http://schemas.microsoft.com/office/drawing/2014/main" id="{9EF31665-3AE6-45CD-AE8E-EFC5C3C4C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24">
              <a:extLst>
                <a:ext uri="{FF2B5EF4-FFF2-40B4-BE49-F238E27FC236}">
                  <a16:creationId xmlns:a16="http://schemas.microsoft.com/office/drawing/2014/main" id="{BC8EA5C0-B1BA-4D40-B265-5BFD4314C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25">
              <a:extLst>
                <a:ext uri="{FF2B5EF4-FFF2-40B4-BE49-F238E27FC236}">
                  <a16:creationId xmlns:a16="http://schemas.microsoft.com/office/drawing/2014/main" id="{F7A78AB9-DD8B-4E97-BB0E-A2EE4B83A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26">
              <a:extLst>
                <a:ext uri="{FF2B5EF4-FFF2-40B4-BE49-F238E27FC236}">
                  <a16:creationId xmlns:a16="http://schemas.microsoft.com/office/drawing/2014/main" id="{11CEB19B-DEEB-492A-A451-0B7502D40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27">
              <a:extLst>
                <a:ext uri="{FF2B5EF4-FFF2-40B4-BE49-F238E27FC236}">
                  <a16:creationId xmlns:a16="http://schemas.microsoft.com/office/drawing/2014/main" id="{C7E7359C-3B8D-4190-B22F-38F05896A4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28">
              <a:extLst>
                <a:ext uri="{FF2B5EF4-FFF2-40B4-BE49-F238E27FC236}">
                  <a16:creationId xmlns:a16="http://schemas.microsoft.com/office/drawing/2014/main" id="{EE95B258-0F20-4027-BA2E-8D7E8F7AE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01FA1987-DFDF-4AD9-A29C-55A8A463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Freeform 302">
            <a:extLst>
              <a:ext uri="{FF2B5EF4-FFF2-40B4-BE49-F238E27FC236}">
                <a16:creationId xmlns:a16="http://schemas.microsoft.com/office/drawing/2014/main" id="{3C820424-FB21-481F-AABF-DA6FA7DDC83C}"/>
              </a:ext>
            </a:extLst>
          </p:cNvPr>
          <p:cNvSpPr>
            <a:spLocks/>
          </p:cNvSpPr>
          <p:nvPr/>
        </p:nvSpPr>
        <p:spPr bwMode="auto">
          <a:xfrm>
            <a:off x="2667000" y="5849474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6" name="Group 29">
            <a:extLst>
              <a:ext uri="{FF2B5EF4-FFF2-40B4-BE49-F238E27FC236}">
                <a16:creationId xmlns:a16="http://schemas.microsoft.com/office/drawing/2014/main" id="{B10CCE2B-0791-47A1-AEFE-49B237ACF3CF}"/>
              </a:ext>
            </a:extLst>
          </p:cNvPr>
          <p:cNvGrpSpPr>
            <a:grpSpLocks/>
          </p:cNvGrpSpPr>
          <p:nvPr/>
        </p:nvGrpSpPr>
        <p:grpSpPr bwMode="auto">
          <a:xfrm>
            <a:off x="5738837" y="5176897"/>
            <a:ext cx="287338" cy="790575"/>
            <a:chOff x="528" y="240"/>
            <a:chExt cx="181" cy="498"/>
          </a:xfrm>
        </p:grpSpPr>
        <p:sp>
          <p:nvSpPr>
            <p:cNvPr id="137" name="Line 30">
              <a:extLst>
                <a:ext uri="{FF2B5EF4-FFF2-40B4-BE49-F238E27FC236}">
                  <a16:creationId xmlns:a16="http://schemas.microsoft.com/office/drawing/2014/main" id="{9BAB3CCA-BDC1-43BC-A45F-C4A22EA13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31">
              <a:extLst>
                <a:ext uri="{FF2B5EF4-FFF2-40B4-BE49-F238E27FC236}">
                  <a16:creationId xmlns:a16="http://schemas.microsoft.com/office/drawing/2014/main" id="{507D960D-425A-4EE0-94E6-2C531420D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32">
              <a:extLst>
                <a:ext uri="{FF2B5EF4-FFF2-40B4-BE49-F238E27FC236}">
                  <a16:creationId xmlns:a16="http://schemas.microsoft.com/office/drawing/2014/main" id="{CD2D8399-4FF2-453F-8DD9-90195031B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0" name="Group 29">
            <a:extLst>
              <a:ext uri="{FF2B5EF4-FFF2-40B4-BE49-F238E27FC236}">
                <a16:creationId xmlns:a16="http://schemas.microsoft.com/office/drawing/2014/main" id="{5D06B814-CCDF-4983-8462-F41442763711}"/>
              </a:ext>
            </a:extLst>
          </p:cNvPr>
          <p:cNvGrpSpPr>
            <a:grpSpLocks/>
          </p:cNvGrpSpPr>
          <p:nvPr/>
        </p:nvGrpSpPr>
        <p:grpSpPr bwMode="auto">
          <a:xfrm>
            <a:off x="4905173" y="5400820"/>
            <a:ext cx="287338" cy="790575"/>
            <a:chOff x="528" y="240"/>
            <a:chExt cx="181" cy="498"/>
          </a:xfrm>
        </p:grpSpPr>
        <p:sp>
          <p:nvSpPr>
            <p:cNvPr id="141" name="Line 30">
              <a:extLst>
                <a:ext uri="{FF2B5EF4-FFF2-40B4-BE49-F238E27FC236}">
                  <a16:creationId xmlns:a16="http://schemas.microsoft.com/office/drawing/2014/main" id="{E7883C07-E626-4AD5-B497-8737E9544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31">
              <a:extLst>
                <a:ext uri="{FF2B5EF4-FFF2-40B4-BE49-F238E27FC236}">
                  <a16:creationId xmlns:a16="http://schemas.microsoft.com/office/drawing/2014/main" id="{C0C1892C-818C-478B-9181-2AEC29CD6C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32">
              <a:extLst>
                <a:ext uri="{FF2B5EF4-FFF2-40B4-BE49-F238E27FC236}">
                  <a16:creationId xmlns:a16="http://schemas.microsoft.com/office/drawing/2014/main" id="{0EB25F9C-A410-40F0-9CF3-E644D9E53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0" name="Freeform 29">
            <a:extLst>
              <a:ext uri="{FF2B5EF4-FFF2-40B4-BE49-F238E27FC236}">
                <a16:creationId xmlns:a16="http://schemas.microsoft.com/office/drawing/2014/main" id="{7BC45D7E-9AAE-46C0-968A-68AD4BC5BAC2}"/>
              </a:ext>
            </a:extLst>
          </p:cNvPr>
          <p:cNvSpPr>
            <a:spLocks/>
          </p:cNvSpPr>
          <p:nvPr/>
        </p:nvSpPr>
        <p:spPr bwMode="auto">
          <a:xfrm>
            <a:off x="2773717" y="6276420"/>
            <a:ext cx="187325" cy="193675"/>
          </a:xfrm>
          <a:custGeom>
            <a:avLst/>
            <a:gdLst>
              <a:gd name="T0" fmla="*/ 79 w 118"/>
              <a:gd name="T1" fmla="*/ 113 h 122"/>
              <a:gd name="T2" fmla="*/ 68 w 118"/>
              <a:gd name="T3" fmla="*/ 120 h 122"/>
              <a:gd name="T4" fmla="*/ 58 w 118"/>
              <a:gd name="T5" fmla="*/ 122 h 122"/>
              <a:gd name="T6" fmla="*/ 54 w 118"/>
              <a:gd name="T7" fmla="*/ 122 h 122"/>
              <a:gd name="T8" fmla="*/ 37 w 118"/>
              <a:gd name="T9" fmla="*/ 121 h 122"/>
              <a:gd name="T10" fmla="*/ 30 w 118"/>
              <a:gd name="T11" fmla="*/ 118 h 122"/>
              <a:gd name="T12" fmla="*/ 23 w 118"/>
              <a:gd name="T13" fmla="*/ 111 h 122"/>
              <a:gd name="T14" fmla="*/ 20 w 118"/>
              <a:gd name="T15" fmla="*/ 100 h 122"/>
              <a:gd name="T16" fmla="*/ 15 w 118"/>
              <a:gd name="T17" fmla="*/ 76 h 122"/>
              <a:gd name="T18" fmla="*/ 14 w 118"/>
              <a:gd name="T19" fmla="*/ 70 h 122"/>
              <a:gd name="T20" fmla="*/ 10 w 118"/>
              <a:gd name="T21" fmla="*/ 62 h 122"/>
              <a:gd name="T22" fmla="*/ 2 w 118"/>
              <a:gd name="T23" fmla="*/ 45 h 122"/>
              <a:gd name="T24" fmla="*/ 0 w 118"/>
              <a:gd name="T25" fmla="*/ 41 h 122"/>
              <a:gd name="T26" fmla="*/ 2 w 118"/>
              <a:gd name="T27" fmla="*/ 32 h 122"/>
              <a:gd name="T28" fmla="*/ 4 w 118"/>
              <a:gd name="T29" fmla="*/ 31 h 122"/>
              <a:gd name="T30" fmla="*/ 7 w 118"/>
              <a:gd name="T31" fmla="*/ 34 h 122"/>
              <a:gd name="T32" fmla="*/ 22 w 118"/>
              <a:gd name="T33" fmla="*/ 58 h 122"/>
              <a:gd name="T34" fmla="*/ 23 w 118"/>
              <a:gd name="T35" fmla="*/ 59 h 122"/>
              <a:gd name="T36" fmla="*/ 29 w 118"/>
              <a:gd name="T37" fmla="*/ 59 h 122"/>
              <a:gd name="T38" fmla="*/ 30 w 118"/>
              <a:gd name="T39" fmla="*/ 55 h 122"/>
              <a:gd name="T40" fmla="*/ 26 w 118"/>
              <a:gd name="T41" fmla="*/ 15 h 122"/>
              <a:gd name="T42" fmla="*/ 29 w 118"/>
              <a:gd name="T43" fmla="*/ 6 h 122"/>
              <a:gd name="T44" fmla="*/ 30 w 118"/>
              <a:gd name="T45" fmla="*/ 6 h 122"/>
              <a:gd name="T46" fmla="*/ 35 w 118"/>
              <a:gd name="T47" fmla="*/ 8 h 122"/>
              <a:gd name="T48" fmla="*/ 37 w 118"/>
              <a:gd name="T49" fmla="*/ 11 h 122"/>
              <a:gd name="T50" fmla="*/ 41 w 118"/>
              <a:gd name="T51" fmla="*/ 49 h 122"/>
              <a:gd name="T52" fmla="*/ 42 w 118"/>
              <a:gd name="T53" fmla="*/ 52 h 122"/>
              <a:gd name="T54" fmla="*/ 45 w 118"/>
              <a:gd name="T55" fmla="*/ 48 h 122"/>
              <a:gd name="T56" fmla="*/ 46 w 118"/>
              <a:gd name="T57" fmla="*/ 24 h 122"/>
              <a:gd name="T58" fmla="*/ 49 w 118"/>
              <a:gd name="T59" fmla="*/ 4 h 122"/>
              <a:gd name="T60" fmla="*/ 54 w 118"/>
              <a:gd name="T61" fmla="*/ 0 h 122"/>
              <a:gd name="T62" fmla="*/ 58 w 118"/>
              <a:gd name="T63" fmla="*/ 1 h 122"/>
              <a:gd name="T64" fmla="*/ 60 w 118"/>
              <a:gd name="T65" fmla="*/ 7 h 122"/>
              <a:gd name="T66" fmla="*/ 56 w 118"/>
              <a:gd name="T67" fmla="*/ 49 h 122"/>
              <a:gd name="T68" fmla="*/ 56 w 118"/>
              <a:gd name="T69" fmla="*/ 51 h 122"/>
              <a:gd name="T70" fmla="*/ 60 w 118"/>
              <a:gd name="T71" fmla="*/ 51 h 122"/>
              <a:gd name="T72" fmla="*/ 62 w 118"/>
              <a:gd name="T73" fmla="*/ 49 h 122"/>
              <a:gd name="T74" fmla="*/ 77 w 118"/>
              <a:gd name="T75" fmla="*/ 14 h 122"/>
              <a:gd name="T76" fmla="*/ 80 w 118"/>
              <a:gd name="T77" fmla="*/ 11 h 122"/>
              <a:gd name="T78" fmla="*/ 87 w 118"/>
              <a:gd name="T79" fmla="*/ 13 h 122"/>
              <a:gd name="T80" fmla="*/ 88 w 118"/>
              <a:gd name="T81" fmla="*/ 17 h 122"/>
              <a:gd name="T82" fmla="*/ 87 w 118"/>
              <a:gd name="T83" fmla="*/ 21 h 122"/>
              <a:gd name="T84" fmla="*/ 72 w 118"/>
              <a:gd name="T85" fmla="*/ 62 h 122"/>
              <a:gd name="T86" fmla="*/ 72 w 118"/>
              <a:gd name="T87" fmla="*/ 66 h 122"/>
              <a:gd name="T88" fmla="*/ 73 w 118"/>
              <a:gd name="T89" fmla="*/ 76 h 122"/>
              <a:gd name="T90" fmla="*/ 74 w 118"/>
              <a:gd name="T91" fmla="*/ 80 h 122"/>
              <a:gd name="T92" fmla="*/ 81 w 118"/>
              <a:gd name="T93" fmla="*/ 84 h 122"/>
              <a:gd name="T94" fmla="*/ 88 w 118"/>
              <a:gd name="T95" fmla="*/ 82 h 122"/>
              <a:gd name="T96" fmla="*/ 100 w 118"/>
              <a:gd name="T97" fmla="*/ 75 h 122"/>
              <a:gd name="T98" fmla="*/ 108 w 118"/>
              <a:gd name="T99" fmla="*/ 72 h 122"/>
              <a:gd name="T100" fmla="*/ 111 w 118"/>
              <a:gd name="T101" fmla="*/ 73 h 122"/>
              <a:gd name="T102" fmla="*/ 118 w 118"/>
              <a:gd name="T103" fmla="*/ 80 h 122"/>
              <a:gd name="T104" fmla="*/ 115 w 118"/>
              <a:gd name="T105" fmla="*/ 83 h 122"/>
              <a:gd name="T106" fmla="*/ 108 w 118"/>
              <a:gd name="T107" fmla="*/ 86 h 122"/>
              <a:gd name="T108" fmla="*/ 95 w 118"/>
              <a:gd name="T109" fmla="*/ 94 h 122"/>
              <a:gd name="T110" fmla="*/ 88 w 118"/>
              <a:gd name="T111" fmla="*/ 101 h 122"/>
              <a:gd name="T112" fmla="*/ 79 w 118"/>
              <a:gd name="T113" fmla="*/ 11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8" h="122">
                <a:moveTo>
                  <a:pt x="79" y="113"/>
                </a:moveTo>
                <a:lnTo>
                  <a:pt x="79" y="113"/>
                </a:lnTo>
                <a:lnTo>
                  <a:pt x="74" y="117"/>
                </a:lnTo>
                <a:lnTo>
                  <a:pt x="68" y="120"/>
                </a:lnTo>
                <a:lnTo>
                  <a:pt x="62" y="122"/>
                </a:lnTo>
                <a:lnTo>
                  <a:pt x="58" y="122"/>
                </a:lnTo>
                <a:lnTo>
                  <a:pt x="54" y="122"/>
                </a:lnTo>
                <a:lnTo>
                  <a:pt x="54" y="122"/>
                </a:lnTo>
                <a:lnTo>
                  <a:pt x="45" y="122"/>
                </a:lnTo>
                <a:lnTo>
                  <a:pt x="37" y="121"/>
                </a:lnTo>
                <a:lnTo>
                  <a:pt x="33" y="121"/>
                </a:lnTo>
                <a:lnTo>
                  <a:pt x="30" y="118"/>
                </a:lnTo>
                <a:lnTo>
                  <a:pt x="26" y="115"/>
                </a:lnTo>
                <a:lnTo>
                  <a:pt x="23" y="111"/>
                </a:lnTo>
                <a:lnTo>
                  <a:pt x="23" y="111"/>
                </a:lnTo>
                <a:lnTo>
                  <a:pt x="20" y="100"/>
                </a:lnTo>
                <a:lnTo>
                  <a:pt x="18" y="90"/>
                </a:lnTo>
                <a:lnTo>
                  <a:pt x="15" y="76"/>
                </a:lnTo>
                <a:lnTo>
                  <a:pt x="15" y="76"/>
                </a:lnTo>
                <a:lnTo>
                  <a:pt x="14" y="70"/>
                </a:lnTo>
                <a:lnTo>
                  <a:pt x="10" y="62"/>
                </a:lnTo>
                <a:lnTo>
                  <a:pt x="10" y="62"/>
                </a:lnTo>
                <a:lnTo>
                  <a:pt x="4" y="52"/>
                </a:lnTo>
                <a:lnTo>
                  <a:pt x="2" y="45"/>
                </a:lnTo>
                <a:lnTo>
                  <a:pt x="0" y="41"/>
                </a:lnTo>
                <a:lnTo>
                  <a:pt x="0" y="41"/>
                </a:lnTo>
                <a:lnTo>
                  <a:pt x="0" y="37"/>
                </a:lnTo>
                <a:lnTo>
                  <a:pt x="2" y="32"/>
                </a:lnTo>
                <a:lnTo>
                  <a:pt x="3" y="31"/>
                </a:lnTo>
                <a:lnTo>
                  <a:pt x="4" y="31"/>
                </a:lnTo>
                <a:lnTo>
                  <a:pt x="6" y="32"/>
                </a:lnTo>
                <a:lnTo>
                  <a:pt x="7" y="34"/>
                </a:lnTo>
                <a:lnTo>
                  <a:pt x="7" y="34"/>
                </a:lnTo>
                <a:lnTo>
                  <a:pt x="22" y="58"/>
                </a:lnTo>
                <a:lnTo>
                  <a:pt x="22" y="58"/>
                </a:lnTo>
                <a:lnTo>
                  <a:pt x="23" y="59"/>
                </a:lnTo>
                <a:lnTo>
                  <a:pt x="26" y="59"/>
                </a:lnTo>
                <a:lnTo>
                  <a:pt x="29" y="59"/>
                </a:lnTo>
                <a:lnTo>
                  <a:pt x="30" y="55"/>
                </a:lnTo>
                <a:lnTo>
                  <a:pt x="30" y="55"/>
                </a:lnTo>
                <a:lnTo>
                  <a:pt x="26" y="15"/>
                </a:lnTo>
                <a:lnTo>
                  <a:pt x="26" y="15"/>
                </a:lnTo>
                <a:lnTo>
                  <a:pt x="27" y="8"/>
                </a:lnTo>
                <a:lnTo>
                  <a:pt x="29" y="6"/>
                </a:lnTo>
                <a:lnTo>
                  <a:pt x="30" y="6"/>
                </a:lnTo>
                <a:lnTo>
                  <a:pt x="30" y="6"/>
                </a:lnTo>
                <a:lnTo>
                  <a:pt x="34" y="6"/>
                </a:lnTo>
                <a:lnTo>
                  <a:pt x="35" y="8"/>
                </a:lnTo>
                <a:lnTo>
                  <a:pt x="37" y="11"/>
                </a:lnTo>
                <a:lnTo>
                  <a:pt x="37" y="11"/>
                </a:lnTo>
                <a:lnTo>
                  <a:pt x="41" y="49"/>
                </a:lnTo>
                <a:lnTo>
                  <a:pt x="41" y="49"/>
                </a:lnTo>
                <a:lnTo>
                  <a:pt x="41" y="51"/>
                </a:lnTo>
                <a:lnTo>
                  <a:pt x="42" y="52"/>
                </a:lnTo>
                <a:lnTo>
                  <a:pt x="43" y="52"/>
                </a:lnTo>
                <a:lnTo>
                  <a:pt x="45" y="48"/>
                </a:lnTo>
                <a:lnTo>
                  <a:pt x="45" y="48"/>
                </a:lnTo>
                <a:lnTo>
                  <a:pt x="46" y="24"/>
                </a:lnTo>
                <a:lnTo>
                  <a:pt x="49" y="4"/>
                </a:lnTo>
                <a:lnTo>
                  <a:pt x="49" y="4"/>
                </a:lnTo>
                <a:lnTo>
                  <a:pt x="50" y="1"/>
                </a:lnTo>
                <a:lnTo>
                  <a:pt x="54" y="0"/>
                </a:lnTo>
                <a:lnTo>
                  <a:pt x="57" y="0"/>
                </a:lnTo>
                <a:lnTo>
                  <a:pt x="58" y="1"/>
                </a:lnTo>
                <a:lnTo>
                  <a:pt x="60" y="3"/>
                </a:lnTo>
                <a:lnTo>
                  <a:pt x="60" y="7"/>
                </a:lnTo>
                <a:lnTo>
                  <a:pt x="60" y="7"/>
                </a:lnTo>
                <a:lnTo>
                  <a:pt x="56" y="49"/>
                </a:lnTo>
                <a:lnTo>
                  <a:pt x="56" y="49"/>
                </a:lnTo>
                <a:lnTo>
                  <a:pt x="56" y="51"/>
                </a:lnTo>
                <a:lnTo>
                  <a:pt x="58" y="52"/>
                </a:lnTo>
                <a:lnTo>
                  <a:pt x="60" y="51"/>
                </a:lnTo>
                <a:lnTo>
                  <a:pt x="62" y="49"/>
                </a:lnTo>
                <a:lnTo>
                  <a:pt x="62" y="49"/>
                </a:lnTo>
                <a:lnTo>
                  <a:pt x="77" y="14"/>
                </a:lnTo>
                <a:lnTo>
                  <a:pt x="77" y="14"/>
                </a:lnTo>
                <a:lnTo>
                  <a:pt x="79" y="13"/>
                </a:lnTo>
                <a:lnTo>
                  <a:pt x="80" y="11"/>
                </a:lnTo>
                <a:lnTo>
                  <a:pt x="85" y="11"/>
                </a:lnTo>
                <a:lnTo>
                  <a:pt x="87" y="13"/>
                </a:lnTo>
                <a:lnTo>
                  <a:pt x="88" y="14"/>
                </a:lnTo>
                <a:lnTo>
                  <a:pt x="88" y="17"/>
                </a:lnTo>
                <a:lnTo>
                  <a:pt x="87" y="21"/>
                </a:lnTo>
                <a:lnTo>
                  <a:pt x="87" y="21"/>
                </a:lnTo>
                <a:lnTo>
                  <a:pt x="79" y="44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72"/>
                </a:lnTo>
                <a:lnTo>
                  <a:pt x="73" y="76"/>
                </a:lnTo>
                <a:lnTo>
                  <a:pt x="74" y="80"/>
                </a:lnTo>
                <a:lnTo>
                  <a:pt x="74" y="80"/>
                </a:lnTo>
                <a:lnTo>
                  <a:pt x="77" y="83"/>
                </a:lnTo>
                <a:lnTo>
                  <a:pt x="81" y="84"/>
                </a:lnTo>
                <a:lnTo>
                  <a:pt x="84" y="84"/>
                </a:lnTo>
                <a:lnTo>
                  <a:pt x="88" y="82"/>
                </a:lnTo>
                <a:lnTo>
                  <a:pt x="88" y="82"/>
                </a:lnTo>
                <a:lnTo>
                  <a:pt x="100" y="75"/>
                </a:lnTo>
                <a:lnTo>
                  <a:pt x="106" y="72"/>
                </a:lnTo>
                <a:lnTo>
                  <a:pt x="108" y="72"/>
                </a:lnTo>
                <a:lnTo>
                  <a:pt x="111" y="73"/>
                </a:lnTo>
                <a:lnTo>
                  <a:pt x="111" y="73"/>
                </a:lnTo>
                <a:lnTo>
                  <a:pt x="116" y="76"/>
                </a:lnTo>
                <a:lnTo>
                  <a:pt x="118" y="80"/>
                </a:lnTo>
                <a:lnTo>
                  <a:pt x="116" y="82"/>
                </a:lnTo>
                <a:lnTo>
                  <a:pt x="115" y="83"/>
                </a:lnTo>
                <a:lnTo>
                  <a:pt x="108" y="86"/>
                </a:lnTo>
                <a:lnTo>
                  <a:pt x="108" y="86"/>
                </a:lnTo>
                <a:lnTo>
                  <a:pt x="100" y="90"/>
                </a:lnTo>
                <a:lnTo>
                  <a:pt x="95" y="94"/>
                </a:lnTo>
                <a:lnTo>
                  <a:pt x="88" y="101"/>
                </a:lnTo>
                <a:lnTo>
                  <a:pt x="88" y="101"/>
                </a:lnTo>
                <a:lnTo>
                  <a:pt x="79" y="113"/>
                </a:lnTo>
                <a:lnTo>
                  <a:pt x="7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29">
            <a:extLst>
              <a:ext uri="{FF2B5EF4-FFF2-40B4-BE49-F238E27FC236}">
                <a16:creationId xmlns:a16="http://schemas.microsoft.com/office/drawing/2014/main" id="{F8426F71-CFFB-49B6-BEAB-DD73DE325FC0}"/>
              </a:ext>
            </a:extLst>
          </p:cNvPr>
          <p:cNvSpPr>
            <a:spLocks/>
          </p:cNvSpPr>
          <p:nvPr/>
        </p:nvSpPr>
        <p:spPr bwMode="auto">
          <a:xfrm>
            <a:off x="2961042" y="6248288"/>
            <a:ext cx="187325" cy="193675"/>
          </a:xfrm>
          <a:custGeom>
            <a:avLst/>
            <a:gdLst>
              <a:gd name="T0" fmla="*/ 79 w 118"/>
              <a:gd name="T1" fmla="*/ 113 h 122"/>
              <a:gd name="T2" fmla="*/ 68 w 118"/>
              <a:gd name="T3" fmla="*/ 120 h 122"/>
              <a:gd name="T4" fmla="*/ 58 w 118"/>
              <a:gd name="T5" fmla="*/ 122 h 122"/>
              <a:gd name="T6" fmla="*/ 54 w 118"/>
              <a:gd name="T7" fmla="*/ 122 h 122"/>
              <a:gd name="T8" fmla="*/ 37 w 118"/>
              <a:gd name="T9" fmla="*/ 121 h 122"/>
              <a:gd name="T10" fmla="*/ 30 w 118"/>
              <a:gd name="T11" fmla="*/ 118 h 122"/>
              <a:gd name="T12" fmla="*/ 23 w 118"/>
              <a:gd name="T13" fmla="*/ 111 h 122"/>
              <a:gd name="T14" fmla="*/ 20 w 118"/>
              <a:gd name="T15" fmla="*/ 100 h 122"/>
              <a:gd name="T16" fmla="*/ 15 w 118"/>
              <a:gd name="T17" fmla="*/ 76 h 122"/>
              <a:gd name="T18" fmla="*/ 14 w 118"/>
              <a:gd name="T19" fmla="*/ 70 h 122"/>
              <a:gd name="T20" fmla="*/ 10 w 118"/>
              <a:gd name="T21" fmla="*/ 62 h 122"/>
              <a:gd name="T22" fmla="*/ 2 w 118"/>
              <a:gd name="T23" fmla="*/ 45 h 122"/>
              <a:gd name="T24" fmla="*/ 0 w 118"/>
              <a:gd name="T25" fmla="*/ 41 h 122"/>
              <a:gd name="T26" fmla="*/ 2 w 118"/>
              <a:gd name="T27" fmla="*/ 32 h 122"/>
              <a:gd name="T28" fmla="*/ 4 w 118"/>
              <a:gd name="T29" fmla="*/ 31 h 122"/>
              <a:gd name="T30" fmla="*/ 7 w 118"/>
              <a:gd name="T31" fmla="*/ 34 h 122"/>
              <a:gd name="T32" fmla="*/ 22 w 118"/>
              <a:gd name="T33" fmla="*/ 58 h 122"/>
              <a:gd name="T34" fmla="*/ 23 w 118"/>
              <a:gd name="T35" fmla="*/ 59 h 122"/>
              <a:gd name="T36" fmla="*/ 29 w 118"/>
              <a:gd name="T37" fmla="*/ 59 h 122"/>
              <a:gd name="T38" fmla="*/ 30 w 118"/>
              <a:gd name="T39" fmla="*/ 55 h 122"/>
              <a:gd name="T40" fmla="*/ 26 w 118"/>
              <a:gd name="T41" fmla="*/ 15 h 122"/>
              <a:gd name="T42" fmla="*/ 29 w 118"/>
              <a:gd name="T43" fmla="*/ 6 h 122"/>
              <a:gd name="T44" fmla="*/ 30 w 118"/>
              <a:gd name="T45" fmla="*/ 6 h 122"/>
              <a:gd name="T46" fmla="*/ 35 w 118"/>
              <a:gd name="T47" fmla="*/ 8 h 122"/>
              <a:gd name="T48" fmla="*/ 37 w 118"/>
              <a:gd name="T49" fmla="*/ 11 h 122"/>
              <a:gd name="T50" fmla="*/ 41 w 118"/>
              <a:gd name="T51" fmla="*/ 49 h 122"/>
              <a:gd name="T52" fmla="*/ 42 w 118"/>
              <a:gd name="T53" fmla="*/ 52 h 122"/>
              <a:gd name="T54" fmla="*/ 45 w 118"/>
              <a:gd name="T55" fmla="*/ 48 h 122"/>
              <a:gd name="T56" fmla="*/ 46 w 118"/>
              <a:gd name="T57" fmla="*/ 24 h 122"/>
              <a:gd name="T58" fmla="*/ 49 w 118"/>
              <a:gd name="T59" fmla="*/ 4 h 122"/>
              <a:gd name="T60" fmla="*/ 54 w 118"/>
              <a:gd name="T61" fmla="*/ 0 h 122"/>
              <a:gd name="T62" fmla="*/ 58 w 118"/>
              <a:gd name="T63" fmla="*/ 1 h 122"/>
              <a:gd name="T64" fmla="*/ 60 w 118"/>
              <a:gd name="T65" fmla="*/ 7 h 122"/>
              <a:gd name="T66" fmla="*/ 56 w 118"/>
              <a:gd name="T67" fmla="*/ 49 h 122"/>
              <a:gd name="T68" fmla="*/ 56 w 118"/>
              <a:gd name="T69" fmla="*/ 51 h 122"/>
              <a:gd name="T70" fmla="*/ 60 w 118"/>
              <a:gd name="T71" fmla="*/ 51 h 122"/>
              <a:gd name="T72" fmla="*/ 62 w 118"/>
              <a:gd name="T73" fmla="*/ 49 h 122"/>
              <a:gd name="T74" fmla="*/ 77 w 118"/>
              <a:gd name="T75" fmla="*/ 14 h 122"/>
              <a:gd name="T76" fmla="*/ 80 w 118"/>
              <a:gd name="T77" fmla="*/ 11 h 122"/>
              <a:gd name="T78" fmla="*/ 87 w 118"/>
              <a:gd name="T79" fmla="*/ 13 h 122"/>
              <a:gd name="T80" fmla="*/ 88 w 118"/>
              <a:gd name="T81" fmla="*/ 17 h 122"/>
              <a:gd name="T82" fmla="*/ 87 w 118"/>
              <a:gd name="T83" fmla="*/ 21 h 122"/>
              <a:gd name="T84" fmla="*/ 72 w 118"/>
              <a:gd name="T85" fmla="*/ 62 h 122"/>
              <a:gd name="T86" fmla="*/ 72 w 118"/>
              <a:gd name="T87" fmla="*/ 66 h 122"/>
              <a:gd name="T88" fmla="*/ 73 w 118"/>
              <a:gd name="T89" fmla="*/ 76 h 122"/>
              <a:gd name="T90" fmla="*/ 74 w 118"/>
              <a:gd name="T91" fmla="*/ 80 h 122"/>
              <a:gd name="T92" fmla="*/ 81 w 118"/>
              <a:gd name="T93" fmla="*/ 84 h 122"/>
              <a:gd name="T94" fmla="*/ 88 w 118"/>
              <a:gd name="T95" fmla="*/ 82 h 122"/>
              <a:gd name="T96" fmla="*/ 100 w 118"/>
              <a:gd name="T97" fmla="*/ 75 h 122"/>
              <a:gd name="T98" fmla="*/ 108 w 118"/>
              <a:gd name="T99" fmla="*/ 72 h 122"/>
              <a:gd name="T100" fmla="*/ 111 w 118"/>
              <a:gd name="T101" fmla="*/ 73 h 122"/>
              <a:gd name="T102" fmla="*/ 118 w 118"/>
              <a:gd name="T103" fmla="*/ 80 h 122"/>
              <a:gd name="T104" fmla="*/ 115 w 118"/>
              <a:gd name="T105" fmla="*/ 83 h 122"/>
              <a:gd name="T106" fmla="*/ 108 w 118"/>
              <a:gd name="T107" fmla="*/ 86 h 122"/>
              <a:gd name="T108" fmla="*/ 95 w 118"/>
              <a:gd name="T109" fmla="*/ 94 h 122"/>
              <a:gd name="T110" fmla="*/ 88 w 118"/>
              <a:gd name="T111" fmla="*/ 101 h 122"/>
              <a:gd name="T112" fmla="*/ 79 w 118"/>
              <a:gd name="T113" fmla="*/ 11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8" h="122">
                <a:moveTo>
                  <a:pt x="79" y="113"/>
                </a:moveTo>
                <a:lnTo>
                  <a:pt x="79" y="113"/>
                </a:lnTo>
                <a:lnTo>
                  <a:pt x="74" y="117"/>
                </a:lnTo>
                <a:lnTo>
                  <a:pt x="68" y="120"/>
                </a:lnTo>
                <a:lnTo>
                  <a:pt x="62" y="122"/>
                </a:lnTo>
                <a:lnTo>
                  <a:pt x="58" y="122"/>
                </a:lnTo>
                <a:lnTo>
                  <a:pt x="54" y="122"/>
                </a:lnTo>
                <a:lnTo>
                  <a:pt x="54" y="122"/>
                </a:lnTo>
                <a:lnTo>
                  <a:pt x="45" y="122"/>
                </a:lnTo>
                <a:lnTo>
                  <a:pt x="37" y="121"/>
                </a:lnTo>
                <a:lnTo>
                  <a:pt x="33" y="121"/>
                </a:lnTo>
                <a:lnTo>
                  <a:pt x="30" y="118"/>
                </a:lnTo>
                <a:lnTo>
                  <a:pt x="26" y="115"/>
                </a:lnTo>
                <a:lnTo>
                  <a:pt x="23" y="111"/>
                </a:lnTo>
                <a:lnTo>
                  <a:pt x="23" y="111"/>
                </a:lnTo>
                <a:lnTo>
                  <a:pt x="20" y="100"/>
                </a:lnTo>
                <a:lnTo>
                  <a:pt x="18" y="90"/>
                </a:lnTo>
                <a:lnTo>
                  <a:pt x="15" y="76"/>
                </a:lnTo>
                <a:lnTo>
                  <a:pt x="15" y="76"/>
                </a:lnTo>
                <a:lnTo>
                  <a:pt x="14" y="70"/>
                </a:lnTo>
                <a:lnTo>
                  <a:pt x="10" y="62"/>
                </a:lnTo>
                <a:lnTo>
                  <a:pt x="10" y="62"/>
                </a:lnTo>
                <a:lnTo>
                  <a:pt x="4" y="52"/>
                </a:lnTo>
                <a:lnTo>
                  <a:pt x="2" y="45"/>
                </a:lnTo>
                <a:lnTo>
                  <a:pt x="0" y="41"/>
                </a:lnTo>
                <a:lnTo>
                  <a:pt x="0" y="41"/>
                </a:lnTo>
                <a:lnTo>
                  <a:pt x="0" y="37"/>
                </a:lnTo>
                <a:lnTo>
                  <a:pt x="2" y="32"/>
                </a:lnTo>
                <a:lnTo>
                  <a:pt x="3" y="31"/>
                </a:lnTo>
                <a:lnTo>
                  <a:pt x="4" y="31"/>
                </a:lnTo>
                <a:lnTo>
                  <a:pt x="6" y="32"/>
                </a:lnTo>
                <a:lnTo>
                  <a:pt x="7" y="34"/>
                </a:lnTo>
                <a:lnTo>
                  <a:pt x="7" y="34"/>
                </a:lnTo>
                <a:lnTo>
                  <a:pt x="22" y="58"/>
                </a:lnTo>
                <a:lnTo>
                  <a:pt x="22" y="58"/>
                </a:lnTo>
                <a:lnTo>
                  <a:pt x="23" y="59"/>
                </a:lnTo>
                <a:lnTo>
                  <a:pt x="26" y="59"/>
                </a:lnTo>
                <a:lnTo>
                  <a:pt x="29" y="59"/>
                </a:lnTo>
                <a:lnTo>
                  <a:pt x="30" y="55"/>
                </a:lnTo>
                <a:lnTo>
                  <a:pt x="30" y="55"/>
                </a:lnTo>
                <a:lnTo>
                  <a:pt x="26" y="15"/>
                </a:lnTo>
                <a:lnTo>
                  <a:pt x="26" y="15"/>
                </a:lnTo>
                <a:lnTo>
                  <a:pt x="27" y="8"/>
                </a:lnTo>
                <a:lnTo>
                  <a:pt x="29" y="6"/>
                </a:lnTo>
                <a:lnTo>
                  <a:pt x="30" y="6"/>
                </a:lnTo>
                <a:lnTo>
                  <a:pt x="30" y="6"/>
                </a:lnTo>
                <a:lnTo>
                  <a:pt x="34" y="6"/>
                </a:lnTo>
                <a:lnTo>
                  <a:pt x="35" y="8"/>
                </a:lnTo>
                <a:lnTo>
                  <a:pt x="37" y="11"/>
                </a:lnTo>
                <a:lnTo>
                  <a:pt x="37" y="11"/>
                </a:lnTo>
                <a:lnTo>
                  <a:pt x="41" y="49"/>
                </a:lnTo>
                <a:lnTo>
                  <a:pt x="41" y="49"/>
                </a:lnTo>
                <a:lnTo>
                  <a:pt x="41" y="51"/>
                </a:lnTo>
                <a:lnTo>
                  <a:pt x="42" y="52"/>
                </a:lnTo>
                <a:lnTo>
                  <a:pt x="43" y="52"/>
                </a:lnTo>
                <a:lnTo>
                  <a:pt x="45" y="48"/>
                </a:lnTo>
                <a:lnTo>
                  <a:pt x="45" y="48"/>
                </a:lnTo>
                <a:lnTo>
                  <a:pt x="46" y="24"/>
                </a:lnTo>
                <a:lnTo>
                  <a:pt x="49" y="4"/>
                </a:lnTo>
                <a:lnTo>
                  <a:pt x="49" y="4"/>
                </a:lnTo>
                <a:lnTo>
                  <a:pt x="50" y="1"/>
                </a:lnTo>
                <a:lnTo>
                  <a:pt x="54" y="0"/>
                </a:lnTo>
                <a:lnTo>
                  <a:pt x="57" y="0"/>
                </a:lnTo>
                <a:lnTo>
                  <a:pt x="58" y="1"/>
                </a:lnTo>
                <a:lnTo>
                  <a:pt x="60" y="3"/>
                </a:lnTo>
                <a:lnTo>
                  <a:pt x="60" y="7"/>
                </a:lnTo>
                <a:lnTo>
                  <a:pt x="60" y="7"/>
                </a:lnTo>
                <a:lnTo>
                  <a:pt x="56" y="49"/>
                </a:lnTo>
                <a:lnTo>
                  <a:pt x="56" y="49"/>
                </a:lnTo>
                <a:lnTo>
                  <a:pt x="56" y="51"/>
                </a:lnTo>
                <a:lnTo>
                  <a:pt x="58" y="52"/>
                </a:lnTo>
                <a:lnTo>
                  <a:pt x="60" y="51"/>
                </a:lnTo>
                <a:lnTo>
                  <a:pt x="62" y="49"/>
                </a:lnTo>
                <a:lnTo>
                  <a:pt x="62" y="49"/>
                </a:lnTo>
                <a:lnTo>
                  <a:pt x="77" y="14"/>
                </a:lnTo>
                <a:lnTo>
                  <a:pt x="77" y="14"/>
                </a:lnTo>
                <a:lnTo>
                  <a:pt x="79" y="13"/>
                </a:lnTo>
                <a:lnTo>
                  <a:pt x="80" y="11"/>
                </a:lnTo>
                <a:lnTo>
                  <a:pt x="85" y="11"/>
                </a:lnTo>
                <a:lnTo>
                  <a:pt x="87" y="13"/>
                </a:lnTo>
                <a:lnTo>
                  <a:pt x="88" y="14"/>
                </a:lnTo>
                <a:lnTo>
                  <a:pt x="88" y="17"/>
                </a:lnTo>
                <a:lnTo>
                  <a:pt x="87" y="21"/>
                </a:lnTo>
                <a:lnTo>
                  <a:pt x="87" y="21"/>
                </a:lnTo>
                <a:lnTo>
                  <a:pt x="79" y="44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72"/>
                </a:lnTo>
                <a:lnTo>
                  <a:pt x="73" y="76"/>
                </a:lnTo>
                <a:lnTo>
                  <a:pt x="74" y="80"/>
                </a:lnTo>
                <a:lnTo>
                  <a:pt x="74" y="80"/>
                </a:lnTo>
                <a:lnTo>
                  <a:pt x="77" y="83"/>
                </a:lnTo>
                <a:lnTo>
                  <a:pt x="81" y="84"/>
                </a:lnTo>
                <a:lnTo>
                  <a:pt x="84" y="84"/>
                </a:lnTo>
                <a:lnTo>
                  <a:pt x="88" y="82"/>
                </a:lnTo>
                <a:lnTo>
                  <a:pt x="88" y="82"/>
                </a:lnTo>
                <a:lnTo>
                  <a:pt x="100" y="75"/>
                </a:lnTo>
                <a:lnTo>
                  <a:pt x="106" y="72"/>
                </a:lnTo>
                <a:lnTo>
                  <a:pt x="108" y="72"/>
                </a:lnTo>
                <a:lnTo>
                  <a:pt x="111" y="73"/>
                </a:lnTo>
                <a:lnTo>
                  <a:pt x="111" y="73"/>
                </a:lnTo>
                <a:lnTo>
                  <a:pt x="116" y="76"/>
                </a:lnTo>
                <a:lnTo>
                  <a:pt x="118" y="80"/>
                </a:lnTo>
                <a:lnTo>
                  <a:pt x="116" y="82"/>
                </a:lnTo>
                <a:lnTo>
                  <a:pt x="115" y="83"/>
                </a:lnTo>
                <a:lnTo>
                  <a:pt x="108" y="86"/>
                </a:lnTo>
                <a:lnTo>
                  <a:pt x="108" y="86"/>
                </a:lnTo>
                <a:lnTo>
                  <a:pt x="100" y="90"/>
                </a:lnTo>
                <a:lnTo>
                  <a:pt x="95" y="94"/>
                </a:lnTo>
                <a:lnTo>
                  <a:pt x="88" y="101"/>
                </a:lnTo>
                <a:lnTo>
                  <a:pt x="88" y="101"/>
                </a:lnTo>
                <a:lnTo>
                  <a:pt x="79" y="113"/>
                </a:lnTo>
                <a:lnTo>
                  <a:pt x="7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143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180</cp:revision>
  <dcterms:created xsi:type="dcterms:W3CDTF">2002-08-21T12:11:08Z</dcterms:created>
  <dcterms:modified xsi:type="dcterms:W3CDTF">2020-11-21T04:05:31Z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