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7"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8" autoAdjust="0"/>
  </p:normalViewPr>
  <p:slideViewPr>
    <p:cSldViewPr>
      <p:cViewPr varScale="1">
        <p:scale>
          <a:sx n="77" d="100"/>
          <a:sy n="77" d="100"/>
        </p:scale>
        <p:origin x="3042"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10166CFF-CF87-4BDB-965B-DFAE2C7A9295}"/>
    <pc:docChg chg="undo modSld">
      <pc:chgData name="Matt Carlson" userId="0e792f37f00095d9" providerId="LiveId" clId="{10166CFF-CF87-4BDB-965B-DFAE2C7A9295}" dt="2017-08-18T10:04:09.956" v="62" actId="20577"/>
      <pc:docMkLst>
        <pc:docMk/>
      </pc:docMkLst>
      <pc:sldChg chg="modSp">
        <pc:chgData name="Matt Carlson" userId="0e792f37f00095d9" providerId="LiveId" clId="{10166CFF-CF87-4BDB-965B-DFAE2C7A9295}" dt="2017-08-18T10:04:09.956" v="62" actId="20577"/>
        <pc:sldMkLst>
          <pc:docMk/>
          <pc:sldMk cId="4166738151" sldId="276"/>
        </pc:sldMkLst>
        <pc:graphicFrameChg chg="modGraphic">
          <ac:chgData name="Matt Carlson" userId="0e792f37f00095d9" providerId="LiveId" clId="{10166CFF-CF87-4BDB-965B-DFAE2C7A9295}" dt="2017-08-18T10:04:09.956" v="62" actId="20577"/>
          <ac:graphicFrameMkLst>
            <pc:docMk/>
            <pc:sldMk cId="4166738151" sldId="276"/>
            <ac:graphicFrameMk id="56" creationId="{00000000-0000-0000-0000-000000000000}"/>
          </ac:graphicFrameMkLst>
        </pc:graphicFrameChg>
      </pc:sldChg>
      <pc:sldChg chg="modSp">
        <pc:chgData name="Matt Carlson" userId="0e792f37f00095d9" providerId="LiveId" clId="{10166CFF-CF87-4BDB-965B-DFAE2C7A9295}" dt="2017-08-12T23:41:31.600" v="1" actId="20577"/>
        <pc:sldMkLst>
          <pc:docMk/>
          <pc:sldMk cId="241998061" sldId="277"/>
        </pc:sldMkLst>
        <pc:graphicFrameChg chg="modGraphic">
          <ac:chgData name="Matt Carlson" userId="0e792f37f00095d9" providerId="LiveId" clId="{10166CFF-CF87-4BDB-965B-DFAE2C7A9295}" dt="2017-08-12T23:41:31.600" v="1" actId="20577"/>
          <ac:graphicFrameMkLst>
            <pc:docMk/>
            <pc:sldMk cId="241998061" sldId="277"/>
            <ac:graphicFrameMk id="5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81329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92">
            <a:extLst>
              <a:ext uri="{FF2B5EF4-FFF2-40B4-BE49-F238E27FC236}">
                <a16:creationId xmlns:a16="http://schemas.microsoft.com/office/drawing/2014/main" id="{BB0918E0-84A6-400D-A9DF-ECADA7799C61}"/>
              </a:ext>
            </a:extLst>
          </p:cNvPr>
          <p:cNvGrpSpPr>
            <a:grpSpLocks/>
          </p:cNvGrpSpPr>
          <p:nvPr/>
        </p:nvGrpSpPr>
        <p:grpSpPr bwMode="auto">
          <a:xfrm flipH="1">
            <a:off x="2931719" y="5900021"/>
            <a:ext cx="222250" cy="858838"/>
            <a:chOff x="384" y="816"/>
            <a:chExt cx="140" cy="541"/>
          </a:xfrm>
        </p:grpSpPr>
        <p:sp>
          <p:nvSpPr>
            <p:cNvPr id="30" name="Line 293">
              <a:extLst>
                <a:ext uri="{FF2B5EF4-FFF2-40B4-BE49-F238E27FC236}">
                  <a16:creationId xmlns:a16="http://schemas.microsoft.com/office/drawing/2014/main" id="{4E76F559-81C4-4B94-844B-54AF2FDA5090}"/>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4">
              <a:extLst>
                <a:ext uri="{FF2B5EF4-FFF2-40B4-BE49-F238E27FC236}">
                  <a16:creationId xmlns:a16="http://schemas.microsoft.com/office/drawing/2014/main" id="{2794E446-5B68-4F0E-989D-C4834E8009BA}"/>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Freeform 295">
              <a:extLst>
                <a:ext uri="{FF2B5EF4-FFF2-40B4-BE49-F238E27FC236}">
                  <a16:creationId xmlns:a16="http://schemas.microsoft.com/office/drawing/2014/main" id="{18E2BC74-6912-4464-A8EC-E00A89BF1AC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33" name="Group 394">
            <a:extLst>
              <a:ext uri="{FF2B5EF4-FFF2-40B4-BE49-F238E27FC236}">
                <a16:creationId xmlns:a16="http://schemas.microsoft.com/office/drawing/2014/main" id="{99EB7C62-DF83-4602-9739-C76C04B9554A}"/>
              </a:ext>
            </a:extLst>
          </p:cNvPr>
          <p:cNvGrpSpPr>
            <a:grpSpLocks/>
          </p:cNvGrpSpPr>
          <p:nvPr/>
        </p:nvGrpSpPr>
        <p:grpSpPr bwMode="auto">
          <a:xfrm>
            <a:off x="3176792" y="5805408"/>
            <a:ext cx="227013" cy="858838"/>
            <a:chOff x="1872" y="768"/>
            <a:chExt cx="143" cy="541"/>
          </a:xfrm>
        </p:grpSpPr>
        <p:sp>
          <p:nvSpPr>
            <p:cNvPr id="34" name="Line 395">
              <a:extLst>
                <a:ext uri="{FF2B5EF4-FFF2-40B4-BE49-F238E27FC236}">
                  <a16:creationId xmlns:a16="http://schemas.microsoft.com/office/drawing/2014/main" id="{1764FEA2-F851-4999-8B0F-A2AEBCE06FE8}"/>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96">
              <a:extLst>
                <a:ext uri="{FF2B5EF4-FFF2-40B4-BE49-F238E27FC236}">
                  <a16:creationId xmlns:a16="http://schemas.microsoft.com/office/drawing/2014/main" id="{91FE6BE1-8637-48D0-8A28-B26DEDB6137B}"/>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 name="Group 397">
              <a:extLst>
                <a:ext uri="{FF2B5EF4-FFF2-40B4-BE49-F238E27FC236}">
                  <a16:creationId xmlns:a16="http://schemas.microsoft.com/office/drawing/2014/main" id="{9E89A3BD-3D61-4006-BDC4-B2638DBED39B}"/>
                </a:ext>
              </a:extLst>
            </p:cNvPr>
            <p:cNvGrpSpPr>
              <a:grpSpLocks/>
            </p:cNvGrpSpPr>
            <p:nvPr/>
          </p:nvGrpSpPr>
          <p:grpSpPr bwMode="auto">
            <a:xfrm>
              <a:off x="1872" y="768"/>
              <a:ext cx="143" cy="366"/>
              <a:chOff x="1872" y="768"/>
              <a:chExt cx="143" cy="366"/>
            </a:xfrm>
          </p:grpSpPr>
          <p:sp>
            <p:nvSpPr>
              <p:cNvPr id="37" name="Freeform 398">
                <a:extLst>
                  <a:ext uri="{FF2B5EF4-FFF2-40B4-BE49-F238E27FC236}">
                    <a16:creationId xmlns:a16="http://schemas.microsoft.com/office/drawing/2014/main" id="{C0F72437-56C6-4133-8CBA-8F55FB7C4338}"/>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38" name="Freeform 399">
                <a:extLst>
                  <a:ext uri="{FF2B5EF4-FFF2-40B4-BE49-F238E27FC236}">
                    <a16:creationId xmlns:a16="http://schemas.microsoft.com/office/drawing/2014/main" id="{934FF2DC-363A-4EC4-B21B-3DCB37A9E3FF}"/>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sp>
        <p:nvSpPr>
          <p:cNvPr id="24" name="Freeform 55">
            <a:extLst>
              <a:ext uri="{FF2B5EF4-FFF2-40B4-BE49-F238E27FC236}">
                <a16:creationId xmlns:a16="http://schemas.microsoft.com/office/drawing/2014/main" id="{3C46FABE-0613-421C-95E0-62D344BB2A53}"/>
              </a:ext>
            </a:extLst>
          </p:cNvPr>
          <p:cNvSpPr>
            <a:spLocks/>
          </p:cNvSpPr>
          <p:nvPr/>
        </p:nvSpPr>
        <p:spPr bwMode="auto">
          <a:xfrm flipH="1">
            <a:off x="3347048" y="6292689"/>
            <a:ext cx="168273" cy="1122838"/>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6" name="Rectangle 9">
            <a:extLst>
              <a:ext uri="{FF2B5EF4-FFF2-40B4-BE49-F238E27FC236}">
                <a16:creationId xmlns:a16="http://schemas.microsoft.com/office/drawing/2014/main" id="{5449E43D-F1B0-4165-A3C6-7587AFDF5CAC}"/>
              </a:ext>
            </a:extLst>
          </p:cNvPr>
          <p:cNvSpPr>
            <a:spLocks noChangeArrowheads="1"/>
          </p:cNvSpPr>
          <p:nvPr/>
        </p:nvSpPr>
        <p:spPr bwMode="auto">
          <a:xfrm>
            <a:off x="2917230" y="6292689"/>
            <a:ext cx="588963" cy="649287"/>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 name="TextBox 142">
            <a:extLst>
              <a:ext uri="{FF2B5EF4-FFF2-40B4-BE49-F238E27FC236}">
                <a16:creationId xmlns:a16="http://schemas.microsoft.com/office/drawing/2014/main" id="{C0AED80F-566E-48FD-9E29-1701F7920860}"/>
              </a:ext>
            </a:extLst>
          </p:cNvPr>
          <p:cNvSpPr txBox="1"/>
          <p:nvPr/>
        </p:nvSpPr>
        <p:spPr>
          <a:xfrm>
            <a:off x="2819209" y="5584157"/>
            <a:ext cx="533400" cy="369332"/>
          </a:xfrm>
          <a:prstGeom prst="rect">
            <a:avLst/>
          </a:prstGeom>
          <a:noFill/>
        </p:spPr>
        <p:txBody>
          <a:bodyPr wrap="square" rtlCol="0">
            <a:spAutoFit/>
          </a:bodyPr>
          <a:lstStyle/>
          <a:p>
            <a:r>
              <a:rPr lang="en-US" b="1" dirty="0"/>
              <a:t>T8</a:t>
            </a:r>
          </a:p>
        </p:txBody>
      </p:sp>
      <p:sp>
        <p:nvSpPr>
          <p:cNvPr id="146" name="Freeform 55">
            <a:extLst>
              <a:ext uri="{FF2B5EF4-FFF2-40B4-BE49-F238E27FC236}">
                <a16:creationId xmlns:a16="http://schemas.microsoft.com/office/drawing/2014/main" id="{12067BC1-1659-40F9-851F-0D58564AB926}"/>
              </a:ext>
            </a:extLst>
          </p:cNvPr>
          <p:cNvSpPr>
            <a:spLocks/>
          </p:cNvSpPr>
          <p:nvPr/>
        </p:nvSpPr>
        <p:spPr bwMode="auto">
          <a:xfrm>
            <a:off x="2427665" y="6271332"/>
            <a:ext cx="919382" cy="1139044"/>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39" name="Group 394">
            <a:extLst>
              <a:ext uri="{FF2B5EF4-FFF2-40B4-BE49-F238E27FC236}">
                <a16:creationId xmlns:a16="http://schemas.microsoft.com/office/drawing/2014/main" id="{55DCA6AD-0EB8-4C99-91DA-0A41BE2E8A07}"/>
              </a:ext>
            </a:extLst>
          </p:cNvPr>
          <p:cNvGrpSpPr>
            <a:grpSpLocks/>
          </p:cNvGrpSpPr>
          <p:nvPr/>
        </p:nvGrpSpPr>
        <p:grpSpPr bwMode="auto">
          <a:xfrm>
            <a:off x="1862712" y="6250900"/>
            <a:ext cx="227013" cy="858838"/>
            <a:chOff x="1872" y="768"/>
            <a:chExt cx="143" cy="541"/>
          </a:xfrm>
        </p:grpSpPr>
        <p:sp>
          <p:nvSpPr>
            <p:cNvPr id="40" name="Line 395">
              <a:extLst>
                <a:ext uri="{FF2B5EF4-FFF2-40B4-BE49-F238E27FC236}">
                  <a16:creationId xmlns:a16="http://schemas.microsoft.com/office/drawing/2014/main" id="{8F5373B9-0DAB-4EA9-A383-FC822E6352FA}"/>
                </a:ext>
              </a:extLst>
            </p:cNvPr>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96">
              <a:extLst>
                <a:ext uri="{FF2B5EF4-FFF2-40B4-BE49-F238E27FC236}">
                  <a16:creationId xmlns:a16="http://schemas.microsoft.com/office/drawing/2014/main" id="{C7BA2DA3-042F-4544-A618-11CC8C8CE63F}"/>
                </a:ext>
              </a:extLst>
            </p:cNvPr>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 name="Group 397">
              <a:extLst>
                <a:ext uri="{FF2B5EF4-FFF2-40B4-BE49-F238E27FC236}">
                  <a16:creationId xmlns:a16="http://schemas.microsoft.com/office/drawing/2014/main" id="{EFD9EF57-98AC-4018-B458-D1C629B5F508}"/>
                </a:ext>
              </a:extLst>
            </p:cNvPr>
            <p:cNvGrpSpPr>
              <a:grpSpLocks/>
            </p:cNvGrpSpPr>
            <p:nvPr/>
          </p:nvGrpSpPr>
          <p:grpSpPr bwMode="auto">
            <a:xfrm>
              <a:off x="1872" y="768"/>
              <a:ext cx="143" cy="366"/>
              <a:chOff x="1872" y="768"/>
              <a:chExt cx="143" cy="366"/>
            </a:xfrm>
          </p:grpSpPr>
          <p:sp>
            <p:nvSpPr>
              <p:cNvPr id="43" name="Freeform 398">
                <a:extLst>
                  <a:ext uri="{FF2B5EF4-FFF2-40B4-BE49-F238E27FC236}">
                    <a16:creationId xmlns:a16="http://schemas.microsoft.com/office/drawing/2014/main" id="{C119E71B-9594-45A8-BD4D-591648B635CF}"/>
                  </a:ext>
                </a:extLst>
              </p:cNvPr>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44" name="Freeform 399">
                <a:extLst>
                  <a:ext uri="{FF2B5EF4-FFF2-40B4-BE49-F238E27FC236}">
                    <a16:creationId xmlns:a16="http://schemas.microsoft.com/office/drawing/2014/main" id="{25583761-7553-4EAD-93A6-D2B449E84AC4}"/>
                  </a:ext>
                </a:extLst>
              </p:cNvPr>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45" name="Group 406">
            <a:extLst>
              <a:ext uri="{FF2B5EF4-FFF2-40B4-BE49-F238E27FC236}">
                <a16:creationId xmlns:a16="http://schemas.microsoft.com/office/drawing/2014/main" id="{B9CCE304-98DD-4F34-8884-27A4627C7252}"/>
              </a:ext>
            </a:extLst>
          </p:cNvPr>
          <p:cNvGrpSpPr>
            <a:grpSpLocks/>
          </p:cNvGrpSpPr>
          <p:nvPr/>
        </p:nvGrpSpPr>
        <p:grpSpPr bwMode="auto">
          <a:xfrm>
            <a:off x="2108775" y="6188946"/>
            <a:ext cx="222250" cy="858838"/>
            <a:chOff x="2064" y="768"/>
            <a:chExt cx="140" cy="541"/>
          </a:xfrm>
        </p:grpSpPr>
        <p:sp>
          <p:nvSpPr>
            <p:cNvPr id="46" name="Line 407">
              <a:extLst>
                <a:ext uri="{FF2B5EF4-FFF2-40B4-BE49-F238E27FC236}">
                  <a16:creationId xmlns:a16="http://schemas.microsoft.com/office/drawing/2014/main" id="{4C7B45B0-0FB9-48C8-B0C3-3EA2B77100E4}"/>
                </a:ext>
              </a:extLst>
            </p:cNvPr>
            <p:cNvSpPr>
              <a:spLocks noChangeShapeType="1"/>
            </p:cNvSpPr>
            <p:nvPr/>
          </p:nvSpPr>
          <p:spPr bwMode="auto">
            <a:xfrm>
              <a:off x="2068"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08">
              <a:extLst>
                <a:ext uri="{FF2B5EF4-FFF2-40B4-BE49-F238E27FC236}">
                  <a16:creationId xmlns:a16="http://schemas.microsoft.com/office/drawing/2014/main" id="{26211569-119F-46E7-B401-CFDB9389B829}"/>
                </a:ext>
              </a:extLst>
            </p:cNvPr>
            <p:cNvSpPr>
              <a:spLocks noChangeShapeType="1"/>
            </p:cNvSpPr>
            <p:nvPr/>
          </p:nvSpPr>
          <p:spPr bwMode="auto">
            <a:xfrm>
              <a:off x="2197"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8" name="Group 409">
              <a:extLst>
                <a:ext uri="{FF2B5EF4-FFF2-40B4-BE49-F238E27FC236}">
                  <a16:creationId xmlns:a16="http://schemas.microsoft.com/office/drawing/2014/main" id="{BA040AC8-839C-4856-AFC1-EA699C220DE3}"/>
                </a:ext>
              </a:extLst>
            </p:cNvPr>
            <p:cNvGrpSpPr>
              <a:grpSpLocks/>
            </p:cNvGrpSpPr>
            <p:nvPr/>
          </p:nvGrpSpPr>
          <p:grpSpPr bwMode="auto">
            <a:xfrm>
              <a:off x="2064" y="768"/>
              <a:ext cx="140" cy="364"/>
              <a:chOff x="2064" y="768"/>
              <a:chExt cx="140" cy="364"/>
            </a:xfrm>
          </p:grpSpPr>
          <p:sp>
            <p:nvSpPr>
              <p:cNvPr id="49" name="Freeform 410">
                <a:extLst>
                  <a:ext uri="{FF2B5EF4-FFF2-40B4-BE49-F238E27FC236}">
                    <a16:creationId xmlns:a16="http://schemas.microsoft.com/office/drawing/2014/main" id="{45BCFAD6-6C35-4253-ADC0-E34B365F07F7}"/>
                  </a:ext>
                </a:extLst>
              </p:cNvPr>
              <p:cNvSpPr>
                <a:spLocks/>
              </p:cNvSpPr>
              <p:nvPr/>
            </p:nvSpPr>
            <p:spPr bwMode="auto">
              <a:xfrm>
                <a:off x="2064"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50" name="Freeform 411">
                <a:extLst>
                  <a:ext uri="{FF2B5EF4-FFF2-40B4-BE49-F238E27FC236}">
                    <a16:creationId xmlns:a16="http://schemas.microsoft.com/office/drawing/2014/main" id="{80E870B3-836E-4E47-B116-2DC50B6EAE00}"/>
                  </a:ext>
                </a:extLst>
              </p:cNvPr>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51" name="Group 32">
            <a:extLst>
              <a:ext uri="{FF2B5EF4-FFF2-40B4-BE49-F238E27FC236}">
                <a16:creationId xmlns:a16="http://schemas.microsoft.com/office/drawing/2014/main" id="{0CEA9CA4-DB32-488C-A338-FAAE23B62C96}"/>
              </a:ext>
            </a:extLst>
          </p:cNvPr>
          <p:cNvGrpSpPr>
            <a:grpSpLocks noChangeAspect="1"/>
          </p:cNvGrpSpPr>
          <p:nvPr/>
        </p:nvGrpSpPr>
        <p:grpSpPr bwMode="auto">
          <a:xfrm>
            <a:off x="2010348" y="6253042"/>
            <a:ext cx="228600" cy="984250"/>
            <a:chOff x="-3024" y="1431"/>
            <a:chExt cx="144" cy="620"/>
          </a:xfrm>
        </p:grpSpPr>
        <p:sp>
          <p:nvSpPr>
            <p:cNvPr id="52" name="AutoShape 31">
              <a:extLst>
                <a:ext uri="{FF2B5EF4-FFF2-40B4-BE49-F238E27FC236}">
                  <a16:creationId xmlns:a16="http://schemas.microsoft.com/office/drawing/2014/main" id="{FFD3A4CF-6151-4325-AC79-04FF8FD3B564}"/>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3">
              <a:extLst>
                <a:ext uri="{FF2B5EF4-FFF2-40B4-BE49-F238E27FC236}">
                  <a16:creationId xmlns:a16="http://schemas.microsoft.com/office/drawing/2014/main" id="{21AD2AF6-DEC4-499D-BE65-88D0785C5356}"/>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4">
              <a:extLst>
                <a:ext uri="{FF2B5EF4-FFF2-40B4-BE49-F238E27FC236}">
                  <a16:creationId xmlns:a16="http://schemas.microsoft.com/office/drawing/2014/main" id="{EF25D0DE-3C6A-4E8A-9E4E-7658B9D18DE9}"/>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
              <a:extLst>
                <a:ext uri="{FF2B5EF4-FFF2-40B4-BE49-F238E27FC236}">
                  <a16:creationId xmlns:a16="http://schemas.microsoft.com/office/drawing/2014/main" id="{CC6B0C11-EA91-4502-92CB-7CCBB1E2A6D9}"/>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Line 36">
              <a:extLst>
                <a:ext uri="{FF2B5EF4-FFF2-40B4-BE49-F238E27FC236}">
                  <a16:creationId xmlns:a16="http://schemas.microsoft.com/office/drawing/2014/main" id="{6BA1CB92-21DD-4F09-91F6-16C034525694}"/>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37">
              <a:extLst>
                <a:ext uri="{FF2B5EF4-FFF2-40B4-BE49-F238E27FC236}">
                  <a16:creationId xmlns:a16="http://schemas.microsoft.com/office/drawing/2014/main" id="{9E1611C5-6179-4BD2-B92E-7C920CEDB8F1}"/>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38">
              <a:extLst>
                <a:ext uri="{FF2B5EF4-FFF2-40B4-BE49-F238E27FC236}">
                  <a16:creationId xmlns:a16="http://schemas.microsoft.com/office/drawing/2014/main" id="{48B6F532-3EFE-4134-8585-69DDC58FBB8C}"/>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9">
              <a:extLst>
                <a:ext uri="{FF2B5EF4-FFF2-40B4-BE49-F238E27FC236}">
                  <a16:creationId xmlns:a16="http://schemas.microsoft.com/office/drawing/2014/main" id="{3F9F0056-993D-4DF9-B05C-94C53B815A1B}"/>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40">
              <a:extLst>
                <a:ext uri="{FF2B5EF4-FFF2-40B4-BE49-F238E27FC236}">
                  <a16:creationId xmlns:a16="http://schemas.microsoft.com/office/drawing/2014/main" id="{1773832B-DE64-45D5-90E0-A10FA833ED5A}"/>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41">
              <a:extLst>
                <a:ext uri="{FF2B5EF4-FFF2-40B4-BE49-F238E27FC236}">
                  <a16:creationId xmlns:a16="http://schemas.microsoft.com/office/drawing/2014/main" id="{570B77C8-DEB1-42C3-BB9D-3FF26214501F}"/>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42">
              <a:extLst>
                <a:ext uri="{FF2B5EF4-FFF2-40B4-BE49-F238E27FC236}">
                  <a16:creationId xmlns:a16="http://schemas.microsoft.com/office/drawing/2014/main" id="{F03CF789-DCF1-4D3A-BE1C-4B44B2D2ADCD}"/>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43">
              <a:extLst>
                <a:ext uri="{FF2B5EF4-FFF2-40B4-BE49-F238E27FC236}">
                  <a16:creationId xmlns:a16="http://schemas.microsoft.com/office/drawing/2014/main" id="{E3F12C07-C3DD-495B-99F2-1152B2488CC5}"/>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44">
              <a:extLst>
                <a:ext uri="{FF2B5EF4-FFF2-40B4-BE49-F238E27FC236}">
                  <a16:creationId xmlns:a16="http://schemas.microsoft.com/office/drawing/2014/main" id="{D4D52E00-4B97-4C66-A4CE-51772906F6FF}"/>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45">
              <a:extLst>
                <a:ext uri="{FF2B5EF4-FFF2-40B4-BE49-F238E27FC236}">
                  <a16:creationId xmlns:a16="http://schemas.microsoft.com/office/drawing/2014/main" id="{1ACA4C17-C694-4942-89CC-D3BA34E2AF66}"/>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46">
              <a:extLst>
                <a:ext uri="{FF2B5EF4-FFF2-40B4-BE49-F238E27FC236}">
                  <a16:creationId xmlns:a16="http://schemas.microsoft.com/office/drawing/2014/main" id="{6E7CAEF3-18A3-4CDC-91F0-4CDEB85BE703}"/>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47">
              <a:extLst>
                <a:ext uri="{FF2B5EF4-FFF2-40B4-BE49-F238E27FC236}">
                  <a16:creationId xmlns:a16="http://schemas.microsoft.com/office/drawing/2014/main" id="{C7819290-7D29-4FA6-B345-899B3C1A1FEE}"/>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48">
              <a:extLst>
                <a:ext uri="{FF2B5EF4-FFF2-40B4-BE49-F238E27FC236}">
                  <a16:creationId xmlns:a16="http://schemas.microsoft.com/office/drawing/2014/main" id="{313100B2-23CE-48C3-AF5F-4D9A1135EC93}"/>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9">
              <a:extLst>
                <a:ext uri="{FF2B5EF4-FFF2-40B4-BE49-F238E27FC236}">
                  <a16:creationId xmlns:a16="http://schemas.microsoft.com/office/drawing/2014/main" id="{C0AAE9C3-F654-48FE-958D-43942C2239C1}"/>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1" name="TextBox 140">
            <a:extLst>
              <a:ext uri="{FF2B5EF4-FFF2-40B4-BE49-F238E27FC236}">
                <a16:creationId xmlns:a16="http://schemas.microsoft.com/office/drawing/2014/main" id="{F85887F9-AF11-43E6-97F3-785110951D71}"/>
              </a:ext>
            </a:extLst>
          </p:cNvPr>
          <p:cNvSpPr txBox="1"/>
          <p:nvPr/>
        </p:nvSpPr>
        <p:spPr>
          <a:xfrm>
            <a:off x="1713641" y="5919429"/>
            <a:ext cx="533400" cy="369332"/>
          </a:xfrm>
          <a:prstGeom prst="rect">
            <a:avLst/>
          </a:prstGeom>
          <a:noFill/>
        </p:spPr>
        <p:txBody>
          <a:bodyPr wrap="square" rtlCol="0">
            <a:spAutoFit/>
          </a:bodyPr>
          <a:lstStyle/>
          <a:p>
            <a:r>
              <a:rPr lang="en-US" b="1" dirty="0"/>
              <a:t>T6</a:t>
            </a:r>
          </a:p>
        </p:txBody>
      </p:sp>
      <p:sp>
        <p:nvSpPr>
          <p:cNvPr id="142" name="TextBox 141">
            <a:extLst>
              <a:ext uri="{FF2B5EF4-FFF2-40B4-BE49-F238E27FC236}">
                <a16:creationId xmlns:a16="http://schemas.microsoft.com/office/drawing/2014/main" id="{CB80C271-D4E3-4D06-9911-679E793D6E2E}"/>
              </a:ext>
            </a:extLst>
          </p:cNvPr>
          <p:cNvSpPr txBox="1"/>
          <p:nvPr/>
        </p:nvSpPr>
        <p:spPr>
          <a:xfrm>
            <a:off x="2029553" y="5871525"/>
            <a:ext cx="533400" cy="369332"/>
          </a:xfrm>
          <a:prstGeom prst="rect">
            <a:avLst/>
          </a:prstGeom>
          <a:noFill/>
        </p:spPr>
        <p:txBody>
          <a:bodyPr wrap="square" rtlCol="0">
            <a:spAutoFit/>
          </a:bodyPr>
          <a:lstStyle/>
          <a:p>
            <a:r>
              <a:rPr lang="en-US" b="1" dirty="0"/>
              <a:t>T7</a:t>
            </a:r>
          </a:p>
        </p:txBody>
      </p:sp>
      <p:cxnSp>
        <p:nvCxnSpPr>
          <p:cNvPr id="99" name="Straight Connector 98">
            <a:extLst>
              <a:ext uri="{FF2B5EF4-FFF2-40B4-BE49-F238E27FC236}">
                <a16:creationId xmlns:a16="http://schemas.microsoft.com/office/drawing/2014/main" id="{4B3CEC52-C800-4353-9F54-5C471AFFBFC9}"/>
              </a:ext>
            </a:extLst>
          </p:cNvPr>
          <p:cNvCxnSpPr>
            <a:cxnSpLocks/>
          </p:cNvCxnSpPr>
          <p:nvPr/>
        </p:nvCxnSpPr>
        <p:spPr>
          <a:xfrm flipH="1" flipV="1">
            <a:off x="3495982" y="6925748"/>
            <a:ext cx="565834" cy="12342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4612005-2B2A-4DD3-8CAA-67D6FC2732F1}"/>
              </a:ext>
            </a:extLst>
          </p:cNvPr>
          <p:cNvCxnSpPr>
            <a:cxnSpLocks/>
          </p:cNvCxnSpPr>
          <p:nvPr/>
        </p:nvCxnSpPr>
        <p:spPr>
          <a:xfrm flipH="1" flipV="1">
            <a:off x="3324622" y="7415527"/>
            <a:ext cx="518116" cy="25109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aphicFrame>
        <p:nvGraphicFramePr>
          <p:cNvPr id="56" name="Group 29"/>
          <p:cNvGraphicFramePr>
            <a:graphicFrameLocks noGrp="1"/>
          </p:cNvGraphicFramePr>
          <p:nvPr>
            <p:extLst>
              <p:ext uri="{D42A27DB-BD31-4B8C-83A1-F6EECF244321}">
                <p14:modId xmlns:p14="http://schemas.microsoft.com/office/powerpoint/2010/main" val="2456608723"/>
              </p:ext>
            </p:extLst>
          </p:nvPr>
        </p:nvGraphicFramePr>
        <p:xfrm>
          <a:off x="152400" y="152400"/>
          <a:ext cx="7010400" cy="5367504"/>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990600">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2017 Washington State IDPA Championship</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10</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Forward Retreat</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Steve Rankin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60856">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After a long day of dodging Honey-do jobs, you are relaxing at the BBQ when suddenly you see three scum bags at the far corner of the house. They have guns, so don’t waste time offering them a steak dinner. Don’t forget their ugly friends on the other side of the house. In the heat of the moment you panic! Do you run forward to the front of the house and work your back or retreat to the back and work your way forward.</a:t>
                      </a: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Make your choice!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5158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toes touching fault line, gun loaded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 Minimum</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1 Non-Threat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cones</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SO NOTES: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171450" marR="0" lvl="0" indent="-171450" algn="l" defTabSz="966788"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cone A will be used as the muzzle safe point when uprange of muzzle safe cone B.</a:t>
                      </a:r>
                    </a:p>
                    <a:p>
                      <a:pPr marL="171450" marR="0" lvl="0" indent="-171450" algn="l" defTabSz="966788"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cone B will be used as the muzzle safe point when downrange of muzzle safe cone B</a:t>
                      </a:r>
                    </a:p>
                    <a:p>
                      <a:pPr marL="0" marR="0" lvl="0" indent="0" algn="l" defTabSz="966788"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3013228">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draw and engage T1-T3 with at least 2 rounds each while moving to either P2 or P5.</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If shooter chooses to move to P2:</a:t>
                      </a: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From cover of P2 engage T4 &amp; T5 with at least two rounds each. Then move to cover of P3 and engage T6 &amp; T7 with at least two rounds each. Then move to cover of P4 and engage T8 &amp; T9 with at least two rounds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If shooter chooses to move to P5:</a:t>
                      </a: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From cover of P5 engage T8 &amp; T9 with at least two rounds each. Then move to cover of P4 and engage T6 &amp; T7 with at least two rounds each. Then move to cover of P3 and engage T4 &amp; T5 with at least two rounds each.</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flipV="1">
            <a:off x="3843114" y="9108537"/>
            <a:ext cx="617346" cy="28355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3" name="Freeform 55">
            <a:extLst>
              <a:ext uri="{FF2B5EF4-FFF2-40B4-BE49-F238E27FC236}">
                <a16:creationId xmlns:a16="http://schemas.microsoft.com/office/drawing/2014/main" id="{D14A46A8-B203-40E0-A2F2-5B1E7E898027}"/>
              </a:ext>
            </a:extLst>
          </p:cNvPr>
          <p:cNvSpPr>
            <a:spLocks/>
          </p:cNvSpPr>
          <p:nvPr/>
        </p:nvSpPr>
        <p:spPr bwMode="auto">
          <a:xfrm flipH="1">
            <a:off x="2831901" y="6968448"/>
            <a:ext cx="304800" cy="1640404"/>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2" name="Freeform 55">
            <a:extLst>
              <a:ext uri="{FF2B5EF4-FFF2-40B4-BE49-F238E27FC236}">
                <a16:creationId xmlns:a16="http://schemas.microsoft.com/office/drawing/2014/main" id="{D20E088B-3F98-4875-9BB3-0E7D7CEBFB75}"/>
              </a:ext>
            </a:extLst>
          </p:cNvPr>
          <p:cNvSpPr>
            <a:spLocks/>
          </p:cNvSpPr>
          <p:nvPr/>
        </p:nvSpPr>
        <p:spPr bwMode="auto">
          <a:xfrm flipH="1">
            <a:off x="3843113" y="6936231"/>
            <a:ext cx="304800" cy="215927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3" name="Rectangle 9">
            <a:extLst>
              <a:ext uri="{FF2B5EF4-FFF2-40B4-BE49-F238E27FC236}">
                <a16:creationId xmlns:a16="http://schemas.microsoft.com/office/drawing/2014/main" id="{A6230AE9-3DED-44FA-8F4F-BF48E16B227B}"/>
              </a:ext>
            </a:extLst>
          </p:cNvPr>
          <p:cNvSpPr>
            <a:spLocks noChangeArrowheads="1"/>
          </p:cNvSpPr>
          <p:nvPr/>
        </p:nvSpPr>
        <p:spPr bwMode="auto">
          <a:xfrm>
            <a:off x="2547738" y="6968448"/>
            <a:ext cx="588963" cy="947101"/>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7" name="Freeform 55">
            <a:extLst>
              <a:ext uri="{FF2B5EF4-FFF2-40B4-BE49-F238E27FC236}">
                <a16:creationId xmlns:a16="http://schemas.microsoft.com/office/drawing/2014/main" id="{32BD2036-FE01-48E3-B7C2-FEFC0B47216F}"/>
              </a:ext>
            </a:extLst>
          </p:cNvPr>
          <p:cNvSpPr>
            <a:spLocks/>
          </p:cNvSpPr>
          <p:nvPr/>
        </p:nvSpPr>
        <p:spPr bwMode="auto">
          <a:xfrm flipH="1">
            <a:off x="4147913" y="6707631"/>
            <a:ext cx="168273" cy="14478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28" name="Freeform 55">
            <a:extLst>
              <a:ext uri="{FF2B5EF4-FFF2-40B4-BE49-F238E27FC236}">
                <a16:creationId xmlns:a16="http://schemas.microsoft.com/office/drawing/2014/main" id="{A1A58C3E-2406-437A-85EF-43BCD6BF42F4}"/>
              </a:ext>
            </a:extLst>
          </p:cNvPr>
          <p:cNvSpPr>
            <a:spLocks/>
          </p:cNvSpPr>
          <p:nvPr/>
        </p:nvSpPr>
        <p:spPr bwMode="auto">
          <a:xfrm flipH="1">
            <a:off x="4316185" y="6555231"/>
            <a:ext cx="136528" cy="97260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71" name="Group 70">
            <a:extLst>
              <a:ext uri="{FF2B5EF4-FFF2-40B4-BE49-F238E27FC236}">
                <a16:creationId xmlns:a16="http://schemas.microsoft.com/office/drawing/2014/main" id="{A2F1D75C-4ED7-493E-B210-427315173543}"/>
              </a:ext>
            </a:extLst>
          </p:cNvPr>
          <p:cNvGrpSpPr/>
          <p:nvPr/>
        </p:nvGrpSpPr>
        <p:grpSpPr>
          <a:xfrm>
            <a:off x="1029434" y="6777867"/>
            <a:ext cx="685800" cy="710940"/>
            <a:chOff x="166468" y="7843451"/>
            <a:chExt cx="685800" cy="710940"/>
          </a:xfrm>
        </p:grpSpPr>
        <p:grpSp>
          <p:nvGrpSpPr>
            <p:cNvPr id="72" name="Group 71">
              <a:extLst>
                <a:ext uri="{FF2B5EF4-FFF2-40B4-BE49-F238E27FC236}">
                  <a16:creationId xmlns:a16="http://schemas.microsoft.com/office/drawing/2014/main" id="{CFB2BF3B-91E1-4BDA-B5FC-F96F875DABC0}"/>
                </a:ext>
              </a:extLst>
            </p:cNvPr>
            <p:cNvGrpSpPr/>
            <p:nvPr/>
          </p:nvGrpSpPr>
          <p:grpSpPr>
            <a:xfrm>
              <a:off x="381000" y="7843451"/>
              <a:ext cx="246270" cy="304469"/>
              <a:chOff x="439530" y="6246813"/>
              <a:chExt cx="339943" cy="567994"/>
            </a:xfrm>
          </p:grpSpPr>
          <p:sp>
            <p:nvSpPr>
              <p:cNvPr id="74" name="Isosceles Triangle 73">
                <a:extLst>
                  <a:ext uri="{FF2B5EF4-FFF2-40B4-BE49-F238E27FC236}">
                    <a16:creationId xmlns:a16="http://schemas.microsoft.com/office/drawing/2014/main" id="{990BEEFD-15FA-4901-B68B-A77DBFBA0C0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783C46C-AD5D-462F-9CEF-54EBCAF7C4F3}"/>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65DA5B8-D8C6-4A76-90F3-69837555D07E}"/>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4F25E8AE-A32C-4456-A948-25C5C1BBAF33}"/>
                </a:ext>
              </a:extLst>
            </p:cNvPr>
            <p:cNvSpPr txBox="1"/>
            <p:nvPr/>
          </p:nvSpPr>
          <p:spPr>
            <a:xfrm>
              <a:off x="166468" y="8092726"/>
              <a:ext cx="685800" cy="461665"/>
            </a:xfrm>
            <a:prstGeom prst="rect">
              <a:avLst/>
            </a:prstGeom>
            <a:noFill/>
          </p:spPr>
          <p:txBody>
            <a:bodyPr wrap="square" rtlCol="0">
              <a:spAutoFit/>
            </a:bodyPr>
            <a:lstStyle/>
            <a:p>
              <a:pPr algn="ctr"/>
              <a:r>
                <a:rPr lang="en-US" sz="800" b="1" dirty="0"/>
                <a:t>Muzzle safe cone B</a:t>
              </a:r>
            </a:p>
          </p:txBody>
        </p:sp>
      </p:grpSp>
      <p:grpSp>
        <p:nvGrpSpPr>
          <p:cNvPr id="88" name="Group 87">
            <a:extLst>
              <a:ext uri="{FF2B5EF4-FFF2-40B4-BE49-F238E27FC236}">
                <a16:creationId xmlns:a16="http://schemas.microsoft.com/office/drawing/2014/main" id="{7E198AC7-CBDC-4247-A279-14D4CA89D841}"/>
              </a:ext>
            </a:extLst>
          </p:cNvPr>
          <p:cNvGrpSpPr/>
          <p:nvPr/>
        </p:nvGrpSpPr>
        <p:grpSpPr>
          <a:xfrm>
            <a:off x="651539" y="8471522"/>
            <a:ext cx="685800" cy="710940"/>
            <a:chOff x="166468" y="7843451"/>
            <a:chExt cx="685800" cy="710940"/>
          </a:xfrm>
        </p:grpSpPr>
        <p:grpSp>
          <p:nvGrpSpPr>
            <p:cNvPr id="89" name="Group 88">
              <a:extLst>
                <a:ext uri="{FF2B5EF4-FFF2-40B4-BE49-F238E27FC236}">
                  <a16:creationId xmlns:a16="http://schemas.microsoft.com/office/drawing/2014/main" id="{24D213EA-1460-4D82-979C-250C3640F762}"/>
                </a:ext>
              </a:extLst>
            </p:cNvPr>
            <p:cNvGrpSpPr/>
            <p:nvPr/>
          </p:nvGrpSpPr>
          <p:grpSpPr>
            <a:xfrm>
              <a:off x="381000" y="7843451"/>
              <a:ext cx="246270" cy="304469"/>
              <a:chOff x="439530" y="6246813"/>
              <a:chExt cx="339943" cy="567994"/>
            </a:xfrm>
          </p:grpSpPr>
          <p:sp>
            <p:nvSpPr>
              <p:cNvPr id="91" name="Isosceles Triangle 90">
                <a:extLst>
                  <a:ext uri="{FF2B5EF4-FFF2-40B4-BE49-F238E27FC236}">
                    <a16:creationId xmlns:a16="http://schemas.microsoft.com/office/drawing/2014/main" id="{3460710F-F0A7-412B-9AC8-363F4A8144D8}"/>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823828B-39AF-4CF5-8E1A-7DB0A765A9AC}"/>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EF0404F-B619-40B5-B023-89556CCC1546}"/>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0" name="TextBox 89">
              <a:extLst>
                <a:ext uri="{FF2B5EF4-FFF2-40B4-BE49-F238E27FC236}">
                  <a16:creationId xmlns:a16="http://schemas.microsoft.com/office/drawing/2014/main" id="{554DC9AB-39A6-4869-BEDC-0F79DCE582EB}"/>
                </a:ext>
              </a:extLst>
            </p:cNvPr>
            <p:cNvSpPr txBox="1"/>
            <p:nvPr/>
          </p:nvSpPr>
          <p:spPr>
            <a:xfrm>
              <a:off x="166468" y="8092726"/>
              <a:ext cx="685800" cy="461665"/>
            </a:xfrm>
            <a:prstGeom prst="rect">
              <a:avLst/>
            </a:prstGeom>
            <a:noFill/>
          </p:spPr>
          <p:txBody>
            <a:bodyPr wrap="square" rtlCol="0">
              <a:spAutoFit/>
            </a:bodyPr>
            <a:lstStyle/>
            <a:p>
              <a:pPr algn="ctr"/>
              <a:r>
                <a:rPr lang="en-US" sz="800" b="1" dirty="0"/>
                <a:t>Muzzle safe cone A</a:t>
              </a:r>
            </a:p>
          </p:txBody>
        </p:sp>
      </p:grpSp>
      <p:cxnSp>
        <p:nvCxnSpPr>
          <p:cNvPr id="94" name="Straight Connector 93">
            <a:extLst>
              <a:ext uri="{FF2B5EF4-FFF2-40B4-BE49-F238E27FC236}">
                <a16:creationId xmlns:a16="http://schemas.microsoft.com/office/drawing/2014/main" id="{A08360FB-4DFC-441D-ABF0-2020AE3176D4}"/>
              </a:ext>
            </a:extLst>
          </p:cNvPr>
          <p:cNvCxnSpPr>
            <a:cxnSpLocks/>
          </p:cNvCxnSpPr>
          <p:nvPr/>
        </p:nvCxnSpPr>
        <p:spPr>
          <a:xfrm flipH="1" flipV="1">
            <a:off x="2810079" y="8619434"/>
            <a:ext cx="462958" cy="3152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9EACD40A-D3D9-459A-867E-6E4059B497E4}"/>
              </a:ext>
            </a:extLst>
          </p:cNvPr>
          <p:cNvCxnSpPr>
            <a:cxnSpLocks/>
          </p:cNvCxnSpPr>
          <p:nvPr/>
        </p:nvCxnSpPr>
        <p:spPr>
          <a:xfrm flipH="1" flipV="1">
            <a:off x="3134429" y="7921869"/>
            <a:ext cx="514242" cy="28204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91C6D01-0161-418B-9BB6-78A57C2921AD}"/>
              </a:ext>
            </a:extLst>
          </p:cNvPr>
          <p:cNvCxnSpPr>
            <a:cxnSpLocks/>
          </p:cNvCxnSpPr>
          <p:nvPr/>
        </p:nvCxnSpPr>
        <p:spPr>
          <a:xfrm flipH="1" flipV="1">
            <a:off x="4460460" y="7105349"/>
            <a:ext cx="565834" cy="12342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A8E1AC61-B6CB-4B23-8956-5A1D345A5F41}"/>
              </a:ext>
            </a:extLst>
          </p:cNvPr>
          <p:cNvCxnSpPr>
            <a:cxnSpLocks/>
          </p:cNvCxnSpPr>
          <p:nvPr/>
        </p:nvCxnSpPr>
        <p:spPr>
          <a:xfrm flipH="1" flipV="1">
            <a:off x="5110016" y="8765484"/>
            <a:ext cx="418500" cy="302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2" name="AutoShape 15">
            <a:extLst>
              <a:ext uri="{FF2B5EF4-FFF2-40B4-BE49-F238E27FC236}">
                <a16:creationId xmlns:a16="http://schemas.microsoft.com/office/drawing/2014/main" id="{3ED1B422-9F6A-4080-94C4-23E894D94167}"/>
              </a:ext>
            </a:extLst>
          </p:cNvPr>
          <p:cNvSpPr>
            <a:spLocks noChangeArrowheads="1"/>
          </p:cNvSpPr>
          <p:nvPr/>
        </p:nvSpPr>
        <p:spPr bwMode="auto">
          <a:xfrm>
            <a:off x="5134816" y="804676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05" name="Group 29">
            <a:extLst>
              <a:ext uri="{FF2B5EF4-FFF2-40B4-BE49-F238E27FC236}">
                <a16:creationId xmlns:a16="http://schemas.microsoft.com/office/drawing/2014/main" id="{5828F049-E4A3-4EDF-BB0D-07FF574DEE3D}"/>
              </a:ext>
            </a:extLst>
          </p:cNvPr>
          <p:cNvGrpSpPr>
            <a:grpSpLocks/>
          </p:cNvGrpSpPr>
          <p:nvPr/>
        </p:nvGrpSpPr>
        <p:grpSpPr bwMode="auto">
          <a:xfrm>
            <a:off x="4860666" y="6029204"/>
            <a:ext cx="287338" cy="790575"/>
            <a:chOff x="528" y="240"/>
            <a:chExt cx="181" cy="498"/>
          </a:xfrm>
        </p:grpSpPr>
        <p:sp>
          <p:nvSpPr>
            <p:cNvPr id="106" name="Line 30">
              <a:extLst>
                <a:ext uri="{FF2B5EF4-FFF2-40B4-BE49-F238E27FC236}">
                  <a16:creationId xmlns:a16="http://schemas.microsoft.com/office/drawing/2014/main" id="{B86C22D6-B512-4485-945D-7740F4181E0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31">
              <a:extLst>
                <a:ext uri="{FF2B5EF4-FFF2-40B4-BE49-F238E27FC236}">
                  <a16:creationId xmlns:a16="http://schemas.microsoft.com/office/drawing/2014/main" id="{40D7C450-2CF8-4E11-8CA1-6B8CD5E1AA5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Freeform 32">
              <a:extLst>
                <a:ext uri="{FF2B5EF4-FFF2-40B4-BE49-F238E27FC236}">
                  <a16:creationId xmlns:a16="http://schemas.microsoft.com/office/drawing/2014/main" id="{3115B570-B0F3-4425-A7C4-E22BF947891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9" name="Group 29">
            <a:extLst>
              <a:ext uri="{FF2B5EF4-FFF2-40B4-BE49-F238E27FC236}">
                <a16:creationId xmlns:a16="http://schemas.microsoft.com/office/drawing/2014/main" id="{640581EE-F5C4-4251-9679-8E696B113AC0}"/>
              </a:ext>
            </a:extLst>
          </p:cNvPr>
          <p:cNvGrpSpPr>
            <a:grpSpLocks/>
          </p:cNvGrpSpPr>
          <p:nvPr/>
        </p:nvGrpSpPr>
        <p:grpSpPr bwMode="auto">
          <a:xfrm>
            <a:off x="5239288" y="6030591"/>
            <a:ext cx="287338" cy="790575"/>
            <a:chOff x="528" y="240"/>
            <a:chExt cx="181" cy="498"/>
          </a:xfrm>
        </p:grpSpPr>
        <p:sp>
          <p:nvSpPr>
            <p:cNvPr id="110" name="Line 30">
              <a:extLst>
                <a:ext uri="{FF2B5EF4-FFF2-40B4-BE49-F238E27FC236}">
                  <a16:creationId xmlns:a16="http://schemas.microsoft.com/office/drawing/2014/main" id="{3314D247-B289-4CAA-A285-5FE29169196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Line 31">
              <a:extLst>
                <a:ext uri="{FF2B5EF4-FFF2-40B4-BE49-F238E27FC236}">
                  <a16:creationId xmlns:a16="http://schemas.microsoft.com/office/drawing/2014/main" id="{3BEE1250-0B5B-443A-9316-A3C9602C7B2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Freeform 32">
              <a:extLst>
                <a:ext uri="{FF2B5EF4-FFF2-40B4-BE49-F238E27FC236}">
                  <a16:creationId xmlns:a16="http://schemas.microsoft.com/office/drawing/2014/main" id="{940DC0DE-D311-48A5-B705-9319CD267CC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3" name="Group 29">
            <a:extLst>
              <a:ext uri="{FF2B5EF4-FFF2-40B4-BE49-F238E27FC236}">
                <a16:creationId xmlns:a16="http://schemas.microsoft.com/office/drawing/2014/main" id="{1305635D-71AA-4F92-9620-74683CD529A1}"/>
              </a:ext>
            </a:extLst>
          </p:cNvPr>
          <p:cNvGrpSpPr>
            <a:grpSpLocks/>
          </p:cNvGrpSpPr>
          <p:nvPr/>
        </p:nvGrpSpPr>
        <p:grpSpPr bwMode="auto">
          <a:xfrm>
            <a:off x="5619497" y="6022854"/>
            <a:ext cx="287338" cy="790575"/>
            <a:chOff x="528" y="240"/>
            <a:chExt cx="181" cy="498"/>
          </a:xfrm>
        </p:grpSpPr>
        <p:sp>
          <p:nvSpPr>
            <p:cNvPr id="114" name="Line 30">
              <a:extLst>
                <a:ext uri="{FF2B5EF4-FFF2-40B4-BE49-F238E27FC236}">
                  <a16:creationId xmlns:a16="http://schemas.microsoft.com/office/drawing/2014/main" id="{036632CD-4ADC-4D2D-87A0-4FD140CD15D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31">
              <a:extLst>
                <a:ext uri="{FF2B5EF4-FFF2-40B4-BE49-F238E27FC236}">
                  <a16:creationId xmlns:a16="http://schemas.microsoft.com/office/drawing/2014/main" id="{CBA02862-BE26-4503-9A5D-74328D32AFE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 name="Freeform 32">
              <a:extLst>
                <a:ext uri="{FF2B5EF4-FFF2-40B4-BE49-F238E27FC236}">
                  <a16:creationId xmlns:a16="http://schemas.microsoft.com/office/drawing/2014/main" id="{10C0BC68-7380-40C2-8D2D-D79E9F3B8E2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23" name="TextBox 122">
            <a:extLst>
              <a:ext uri="{FF2B5EF4-FFF2-40B4-BE49-F238E27FC236}">
                <a16:creationId xmlns:a16="http://schemas.microsoft.com/office/drawing/2014/main" id="{4F45467E-C2D4-480D-9989-A8EA8B4FBA39}"/>
              </a:ext>
            </a:extLst>
          </p:cNvPr>
          <p:cNvSpPr txBox="1"/>
          <p:nvPr/>
        </p:nvSpPr>
        <p:spPr>
          <a:xfrm>
            <a:off x="5117658" y="8795758"/>
            <a:ext cx="533400" cy="369332"/>
          </a:xfrm>
          <a:prstGeom prst="rect">
            <a:avLst/>
          </a:prstGeom>
          <a:noFill/>
          <a:effectLst/>
        </p:spPr>
        <p:txBody>
          <a:bodyPr wrap="square" rtlCol="0">
            <a:spAutoFit/>
          </a:bodyPr>
          <a:lstStyle/>
          <a:p>
            <a:r>
              <a:rPr lang="en-US" b="1" dirty="0"/>
              <a:t>P1</a:t>
            </a:r>
          </a:p>
        </p:txBody>
      </p:sp>
      <p:sp>
        <p:nvSpPr>
          <p:cNvPr id="131" name="TextBox 130">
            <a:extLst>
              <a:ext uri="{FF2B5EF4-FFF2-40B4-BE49-F238E27FC236}">
                <a16:creationId xmlns:a16="http://schemas.microsoft.com/office/drawing/2014/main" id="{6C00A798-F8DC-460C-AF19-73BAE35BFFF8}"/>
              </a:ext>
            </a:extLst>
          </p:cNvPr>
          <p:cNvSpPr txBox="1"/>
          <p:nvPr/>
        </p:nvSpPr>
        <p:spPr>
          <a:xfrm>
            <a:off x="3878259" y="8852295"/>
            <a:ext cx="682187" cy="369332"/>
          </a:xfrm>
          <a:prstGeom prst="rect">
            <a:avLst/>
          </a:prstGeom>
          <a:noFill/>
          <a:effectLst/>
        </p:spPr>
        <p:txBody>
          <a:bodyPr wrap="square" rtlCol="0">
            <a:spAutoFit/>
          </a:bodyPr>
          <a:lstStyle/>
          <a:p>
            <a:r>
              <a:rPr lang="en-US" b="1" dirty="0"/>
              <a:t>P2</a:t>
            </a:r>
          </a:p>
        </p:txBody>
      </p:sp>
      <p:sp>
        <p:nvSpPr>
          <p:cNvPr id="132" name="TextBox 131">
            <a:extLst>
              <a:ext uri="{FF2B5EF4-FFF2-40B4-BE49-F238E27FC236}">
                <a16:creationId xmlns:a16="http://schemas.microsoft.com/office/drawing/2014/main" id="{71C114BB-1C66-4D24-91A7-3BC6E2DF0199}"/>
              </a:ext>
            </a:extLst>
          </p:cNvPr>
          <p:cNvSpPr txBox="1"/>
          <p:nvPr/>
        </p:nvSpPr>
        <p:spPr>
          <a:xfrm>
            <a:off x="2999501" y="8185694"/>
            <a:ext cx="682187" cy="369332"/>
          </a:xfrm>
          <a:prstGeom prst="rect">
            <a:avLst/>
          </a:prstGeom>
          <a:noFill/>
          <a:effectLst/>
        </p:spPr>
        <p:txBody>
          <a:bodyPr wrap="square" rtlCol="0">
            <a:spAutoFit/>
          </a:bodyPr>
          <a:lstStyle/>
          <a:p>
            <a:r>
              <a:rPr lang="en-US" b="1" dirty="0"/>
              <a:t>P3</a:t>
            </a:r>
          </a:p>
        </p:txBody>
      </p:sp>
      <p:sp>
        <p:nvSpPr>
          <p:cNvPr id="133" name="TextBox 132">
            <a:extLst>
              <a:ext uri="{FF2B5EF4-FFF2-40B4-BE49-F238E27FC236}">
                <a16:creationId xmlns:a16="http://schemas.microsoft.com/office/drawing/2014/main" id="{6E3A62B2-6BD5-4DDE-89F3-908DFC81F3DA}"/>
              </a:ext>
            </a:extLst>
          </p:cNvPr>
          <p:cNvSpPr txBox="1"/>
          <p:nvPr/>
        </p:nvSpPr>
        <p:spPr>
          <a:xfrm>
            <a:off x="3430580" y="7063844"/>
            <a:ext cx="486543" cy="369332"/>
          </a:xfrm>
          <a:prstGeom prst="rect">
            <a:avLst/>
          </a:prstGeom>
          <a:noFill/>
          <a:effectLst/>
        </p:spPr>
        <p:txBody>
          <a:bodyPr wrap="square" rtlCol="0">
            <a:spAutoFit/>
          </a:bodyPr>
          <a:lstStyle/>
          <a:p>
            <a:r>
              <a:rPr lang="en-US" b="1" dirty="0"/>
              <a:t>P4</a:t>
            </a:r>
          </a:p>
        </p:txBody>
      </p:sp>
      <p:sp>
        <p:nvSpPr>
          <p:cNvPr id="136" name="TextBox 135">
            <a:extLst>
              <a:ext uri="{FF2B5EF4-FFF2-40B4-BE49-F238E27FC236}">
                <a16:creationId xmlns:a16="http://schemas.microsoft.com/office/drawing/2014/main" id="{3B52018E-852F-41F1-B4DA-185C36330E1F}"/>
              </a:ext>
            </a:extLst>
          </p:cNvPr>
          <p:cNvSpPr txBox="1"/>
          <p:nvPr/>
        </p:nvSpPr>
        <p:spPr>
          <a:xfrm>
            <a:off x="4796614" y="5686341"/>
            <a:ext cx="533400" cy="369332"/>
          </a:xfrm>
          <a:prstGeom prst="rect">
            <a:avLst/>
          </a:prstGeom>
          <a:noFill/>
        </p:spPr>
        <p:txBody>
          <a:bodyPr wrap="square" rtlCol="0">
            <a:spAutoFit/>
          </a:bodyPr>
          <a:lstStyle/>
          <a:p>
            <a:r>
              <a:rPr lang="en-US" b="1" dirty="0"/>
              <a:t>T1</a:t>
            </a:r>
          </a:p>
        </p:txBody>
      </p:sp>
      <p:sp>
        <p:nvSpPr>
          <p:cNvPr id="137" name="TextBox 136">
            <a:extLst>
              <a:ext uri="{FF2B5EF4-FFF2-40B4-BE49-F238E27FC236}">
                <a16:creationId xmlns:a16="http://schemas.microsoft.com/office/drawing/2014/main" id="{65928ACC-D4A5-414A-9C66-AC647C3F0206}"/>
              </a:ext>
            </a:extLst>
          </p:cNvPr>
          <p:cNvSpPr txBox="1"/>
          <p:nvPr/>
        </p:nvSpPr>
        <p:spPr>
          <a:xfrm>
            <a:off x="5156185" y="5686341"/>
            <a:ext cx="533400" cy="369332"/>
          </a:xfrm>
          <a:prstGeom prst="rect">
            <a:avLst/>
          </a:prstGeom>
          <a:noFill/>
        </p:spPr>
        <p:txBody>
          <a:bodyPr wrap="square" rtlCol="0">
            <a:spAutoFit/>
          </a:bodyPr>
          <a:lstStyle/>
          <a:p>
            <a:r>
              <a:rPr lang="en-US" b="1" dirty="0"/>
              <a:t>T2</a:t>
            </a:r>
          </a:p>
        </p:txBody>
      </p:sp>
      <p:sp>
        <p:nvSpPr>
          <p:cNvPr id="138" name="TextBox 137">
            <a:extLst>
              <a:ext uri="{FF2B5EF4-FFF2-40B4-BE49-F238E27FC236}">
                <a16:creationId xmlns:a16="http://schemas.microsoft.com/office/drawing/2014/main" id="{18033388-6DD9-453D-9478-0B3565234980}"/>
              </a:ext>
            </a:extLst>
          </p:cNvPr>
          <p:cNvSpPr txBox="1"/>
          <p:nvPr/>
        </p:nvSpPr>
        <p:spPr>
          <a:xfrm>
            <a:off x="5537980" y="5686341"/>
            <a:ext cx="533400" cy="369332"/>
          </a:xfrm>
          <a:prstGeom prst="rect">
            <a:avLst/>
          </a:prstGeom>
          <a:noFill/>
        </p:spPr>
        <p:txBody>
          <a:bodyPr wrap="square" rtlCol="0">
            <a:spAutoFit/>
          </a:bodyPr>
          <a:lstStyle/>
          <a:p>
            <a:r>
              <a:rPr lang="en-US" b="1" dirty="0"/>
              <a:t>T3</a:t>
            </a:r>
          </a:p>
        </p:txBody>
      </p:sp>
      <p:sp>
        <p:nvSpPr>
          <p:cNvPr id="144" name="TextBox 143">
            <a:extLst>
              <a:ext uri="{FF2B5EF4-FFF2-40B4-BE49-F238E27FC236}">
                <a16:creationId xmlns:a16="http://schemas.microsoft.com/office/drawing/2014/main" id="{4AADA4AD-E2EF-4D30-8725-75F919083586}"/>
              </a:ext>
            </a:extLst>
          </p:cNvPr>
          <p:cNvSpPr txBox="1"/>
          <p:nvPr/>
        </p:nvSpPr>
        <p:spPr>
          <a:xfrm>
            <a:off x="3094090" y="5507838"/>
            <a:ext cx="533400" cy="369332"/>
          </a:xfrm>
          <a:prstGeom prst="rect">
            <a:avLst/>
          </a:prstGeom>
          <a:noFill/>
        </p:spPr>
        <p:txBody>
          <a:bodyPr wrap="square" rtlCol="0">
            <a:spAutoFit/>
          </a:bodyPr>
          <a:lstStyle/>
          <a:p>
            <a:r>
              <a:rPr lang="en-US" b="1" dirty="0"/>
              <a:t>T9</a:t>
            </a:r>
          </a:p>
        </p:txBody>
      </p:sp>
      <p:sp>
        <p:nvSpPr>
          <p:cNvPr id="145" name="Freeform 55">
            <a:extLst>
              <a:ext uri="{FF2B5EF4-FFF2-40B4-BE49-F238E27FC236}">
                <a16:creationId xmlns:a16="http://schemas.microsoft.com/office/drawing/2014/main" id="{C9075B9C-4BA3-46BE-BFB7-B40F6A50797D}"/>
              </a:ext>
            </a:extLst>
          </p:cNvPr>
          <p:cNvSpPr>
            <a:spLocks/>
          </p:cNvSpPr>
          <p:nvPr/>
        </p:nvSpPr>
        <p:spPr bwMode="auto">
          <a:xfrm>
            <a:off x="1708404" y="6989805"/>
            <a:ext cx="1122649" cy="1640404"/>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77" name="Group 292">
            <a:extLst>
              <a:ext uri="{FF2B5EF4-FFF2-40B4-BE49-F238E27FC236}">
                <a16:creationId xmlns:a16="http://schemas.microsoft.com/office/drawing/2014/main" id="{D597E360-8076-45AF-BEED-0D454AC82FB6}"/>
              </a:ext>
            </a:extLst>
          </p:cNvPr>
          <p:cNvGrpSpPr>
            <a:grpSpLocks/>
          </p:cNvGrpSpPr>
          <p:nvPr/>
        </p:nvGrpSpPr>
        <p:grpSpPr bwMode="auto">
          <a:xfrm flipH="1">
            <a:off x="1703480" y="7686873"/>
            <a:ext cx="222250" cy="858838"/>
            <a:chOff x="384" y="816"/>
            <a:chExt cx="140" cy="541"/>
          </a:xfrm>
        </p:grpSpPr>
        <p:sp>
          <p:nvSpPr>
            <p:cNvPr id="78" name="Line 293">
              <a:extLst>
                <a:ext uri="{FF2B5EF4-FFF2-40B4-BE49-F238E27FC236}">
                  <a16:creationId xmlns:a16="http://schemas.microsoft.com/office/drawing/2014/main" id="{FA65AA06-DC2C-4E45-BDD2-F0DCAD60F5A5}"/>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294">
              <a:extLst>
                <a:ext uri="{FF2B5EF4-FFF2-40B4-BE49-F238E27FC236}">
                  <a16:creationId xmlns:a16="http://schemas.microsoft.com/office/drawing/2014/main" id="{B60F2224-8564-4868-8AE6-FFFF984B67A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Freeform 295">
              <a:extLst>
                <a:ext uri="{FF2B5EF4-FFF2-40B4-BE49-F238E27FC236}">
                  <a16:creationId xmlns:a16="http://schemas.microsoft.com/office/drawing/2014/main" id="{69E9D0EB-44D5-4EB9-985B-7952AB12D456}"/>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17" name="Group 406">
            <a:extLst>
              <a:ext uri="{FF2B5EF4-FFF2-40B4-BE49-F238E27FC236}">
                <a16:creationId xmlns:a16="http://schemas.microsoft.com/office/drawing/2014/main" id="{6F8627FB-95DF-4E65-BC1E-7BBC37F21BAD}"/>
              </a:ext>
            </a:extLst>
          </p:cNvPr>
          <p:cNvGrpSpPr>
            <a:grpSpLocks/>
          </p:cNvGrpSpPr>
          <p:nvPr/>
        </p:nvGrpSpPr>
        <p:grpSpPr bwMode="auto">
          <a:xfrm>
            <a:off x="1454677" y="7807415"/>
            <a:ext cx="222250" cy="858838"/>
            <a:chOff x="2064" y="768"/>
            <a:chExt cx="140" cy="541"/>
          </a:xfrm>
        </p:grpSpPr>
        <p:sp>
          <p:nvSpPr>
            <p:cNvPr id="118" name="Line 407">
              <a:extLst>
                <a:ext uri="{FF2B5EF4-FFF2-40B4-BE49-F238E27FC236}">
                  <a16:creationId xmlns:a16="http://schemas.microsoft.com/office/drawing/2014/main" id="{B283C0C9-9AE0-4C13-A112-E17869BDE2BB}"/>
                </a:ext>
              </a:extLst>
            </p:cNvPr>
            <p:cNvSpPr>
              <a:spLocks noChangeShapeType="1"/>
            </p:cNvSpPr>
            <p:nvPr/>
          </p:nvSpPr>
          <p:spPr bwMode="auto">
            <a:xfrm>
              <a:off x="2068"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408">
              <a:extLst>
                <a:ext uri="{FF2B5EF4-FFF2-40B4-BE49-F238E27FC236}">
                  <a16:creationId xmlns:a16="http://schemas.microsoft.com/office/drawing/2014/main" id="{FF62C256-E01C-44AB-9A54-463CC9519B34}"/>
                </a:ext>
              </a:extLst>
            </p:cNvPr>
            <p:cNvSpPr>
              <a:spLocks noChangeShapeType="1"/>
            </p:cNvSpPr>
            <p:nvPr/>
          </p:nvSpPr>
          <p:spPr bwMode="auto">
            <a:xfrm>
              <a:off x="2197"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0" name="Group 409">
              <a:extLst>
                <a:ext uri="{FF2B5EF4-FFF2-40B4-BE49-F238E27FC236}">
                  <a16:creationId xmlns:a16="http://schemas.microsoft.com/office/drawing/2014/main" id="{38215B6F-9F64-4076-B6EE-895420432394}"/>
                </a:ext>
              </a:extLst>
            </p:cNvPr>
            <p:cNvGrpSpPr>
              <a:grpSpLocks/>
            </p:cNvGrpSpPr>
            <p:nvPr/>
          </p:nvGrpSpPr>
          <p:grpSpPr bwMode="auto">
            <a:xfrm>
              <a:off x="2064" y="768"/>
              <a:ext cx="140" cy="364"/>
              <a:chOff x="2064" y="768"/>
              <a:chExt cx="140" cy="364"/>
            </a:xfrm>
          </p:grpSpPr>
          <p:sp>
            <p:nvSpPr>
              <p:cNvPr id="121" name="Freeform 410">
                <a:extLst>
                  <a:ext uri="{FF2B5EF4-FFF2-40B4-BE49-F238E27FC236}">
                    <a16:creationId xmlns:a16="http://schemas.microsoft.com/office/drawing/2014/main" id="{01A1E330-7F91-4979-A7D3-49525BDC3204}"/>
                  </a:ext>
                </a:extLst>
              </p:cNvPr>
              <p:cNvSpPr>
                <a:spLocks/>
              </p:cNvSpPr>
              <p:nvPr/>
            </p:nvSpPr>
            <p:spPr bwMode="auto">
              <a:xfrm>
                <a:off x="2064"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22" name="Freeform 411">
                <a:extLst>
                  <a:ext uri="{FF2B5EF4-FFF2-40B4-BE49-F238E27FC236}">
                    <a16:creationId xmlns:a16="http://schemas.microsoft.com/office/drawing/2014/main" id="{2E95DAE0-F155-4C49-8E28-B96FBA0F1BBB}"/>
                  </a:ext>
                </a:extLst>
              </p:cNvPr>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sp>
        <p:nvSpPr>
          <p:cNvPr id="139" name="TextBox 138">
            <a:extLst>
              <a:ext uri="{FF2B5EF4-FFF2-40B4-BE49-F238E27FC236}">
                <a16:creationId xmlns:a16="http://schemas.microsoft.com/office/drawing/2014/main" id="{1AD11077-DAC4-4297-B8E5-63EEAE015520}"/>
              </a:ext>
            </a:extLst>
          </p:cNvPr>
          <p:cNvSpPr txBox="1"/>
          <p:nvPr/>
        </p:nvSpPr>
        <p:spPr>
          <a:xfrm>
            <a:off x="1332223" y="7505381"/>
            <a:ext cx="533400" cy="369332"/>
          </a:xfrm>
          <a:prstGeom prst="rect">
            <a:avLst/>
          </a:prstGeom>
          <a:noFill/>
        </p:spPr>
        <p:txBody>
          <a:bodyPr wrap="square" rtlCol="0">
            <a:spAutoFit/>
          </a:bodyPr>
          <a:lstStyle/>
          <a:p>
            <a:r>
              <a:rPr lang="en-US" b="1" dirty="0"/>
              <a:t>T4</a:t>
            </a:r>
          </a:p>
        </p:txBody>
      </p:sp>
      <p:sp>
        <p:nvSpPr>
          <p:cNvPr id="140" name="TextBox 139">
            <a:extLst>
              <a:ext uri="{FF2B5EF4-FFF2-40B4-BE49-F238E27FC236}">
                <a16:creationId xmlns:a16="http://schemas.microsoft.com/office/drawing/2014/main" id="{7FC36A81-25DE-4B04-8FA6-4B3F5D2FABF2}"/>
              </a:ext>
            </a:extLst>
          </p:cNvPr>
          <p:cNvSpPr txBox="1"/>
          <p:nvPr/>
        </p:nvSpPr>
        <p:spPr>
          <a:xfrm>
            <a:off x="1608515" y="7381040"/>
            <a:ext cx="533400" cy="369332"/>
          </a:xfrm>
          <a:prstGeom prst="rect">
            <a:avLst/>
          </a:prstGeom>
          <a:noFill/>
        </p:spPr>
        <p:txBody>
          <a:bodyPr wrap="square" rtlCol="0">
            <a:spAutoFit/>
          </a:bodyPr>
          <a:lstStyle/>
          <a:p>
            <a:r>
              <a:rPr lang="en-US" b="1" dirty="0"/>
              <a:t>T5</a:t>
            </a:r>
          </a:p>
        </p:txBody>
      </p:sp>
      <p:sp>
        <p:nvSpPr>
          <p:cNvPr id="124" name="TextBox 123">
            <a:extLst>
              <a:ext uri="{FF2B5EF4-FFF2-40B4-BE49-F238E27FC236}">
                <a16:creationId xmlns:a16="http://schemas.microsoft.com/office/drawing/2014/main" id="{B31F82C3-4E08-4CD7-8D2D-D7D8AB988D3A}"/>
              </a:ext>
            </a:extLst>
          </p:cNvPr>
          <p:cNvSpPr txBox="1"/>
          <p:nvPr/>
        </p:nvSpPr>
        <p:spPr>
          <a:xfrm>
            <a:off x="4525434" y="7228619"/>
            <a:ext cx="533400" cy="369332"/>
          </a:xfrm>
          <a:prstGeom prst="rect">
            <a:avLst/>
          </a:prstGeom>
          <a:noFill/>
          <a:effectLst/>
        </p:spPr>
        <p:txBody>
          <a:bodyPr wrap="square" rtlCol="0">
            <a:spAutoFit/>
          </a:bodyPr>
          <a:lstStyle/>
          <a:p>
            <a:r>
              <a:rPr lang="en-US" b="1" dirty="0"/>
              <a:t>P5</a:t>
            </a:r>
          </a:p>
        </p:txBody>
      </p:sp>
      <p:grpSp>
        <p:nvGrpSpPr>
          <p:cNvPr id="125" name="Group 124"/>
          <p:cNvGrpSpPr/>
          <p:nvPr/>
        </p:nvGrpSpPr>
        <p:grpSpPr>
          <a:xfrm rot="18458481">
            <a:off x="1616581" y="8570276"/>
            <a:ext cx="123904" cy="896886"/>
            <a:chOff x="533402" y="6639354"/>
            <a:chExt cx="152398" cy="2208336"/>
          </a:xfrm>
        </p:grpSpPr>
        <p:cxnSp>
          <p:nvCxnSpPr>
            <p:cNvPr id="126" name="Straight Connector 125"/>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7" name="Group 126"/>
            <p:cNvGrpSpPr/>
            <p:nvPr/>
          </p:nvGrpSpPr>
          <p:grpSpPr>
            <a:xfrm>
              <a:off x="533402" y="6639354"/>
              <a:ext cx="152398" cy="2208336"/>
              <a:chOff x="533402" y="6639354"/>
              <a:chExt cx="152398" cy="2208336"/>
            </a:xfrm>
          </p:grpSpPr>
          <p:cxnSp>
            <p:nvCxnSpPr>
              <p:cNvPr id="128" name="Straight Connector 12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30" name="TextBox 129"/>
          <p:cNvSpPr txBox="1"/>
          <p:nvPr/>
        </p:nvSpPr>
        <p:spPr>
          <a:xfrm>
            <a:off x="1549133" y="8801438"/>
            <a:ext cx="787867" cy="261610"/>
          </a:xfrm>
          <a:prstGeom prst="rect">
            <a:avLst/>
          </a:prstGeom>
          <a:noFill/>
        </p:spPr>
        <p:txBody>
          <a:bodyPr wrap="square" rtlCol="0">
            <a:spAutoFit/>
          </a:bodyPr>
          <a:lstStyle/>
          <a:p>
            <a:r>
              <a:rPr lang="en-US" sz="1100" b="1" dirty="0"/>
              <a:t>3 yards</a:t>
            </a:r>
          </a:p>
        </p:txBody>
      </p:sp>
      <p:grpSp>
        <p:nvGrpSpPr>
          <p:cNvPr id="134" name="Group 133"/>
          <p:cNvGrpSpPr/>
          <p:nvPr/>
        </p:nvGrpSpPr>
        <p:grpSpPr>
          <a:xfrm rot="10800000">
            <a:off x="6466628" y="6799119"/>
            <a:ext cx="162772" cy="1921677"/>
            <a:chOff x="533402" y="6639354"/>
            <a:chExt cx="152398" cy="2208336"/>
          </a:xfrm>
        </p:grpSpPr>
        <p:cxnSp>
          <p:nvCxnSpPr>
            <p:cNvPr id="135" name="Straight Connector 134"/>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533402" y="6639354"/>
              <a:ext cx="152398" cy="2208336"/>
              <a:chOff x="533402" y="6639354"/>
              <a:chExt cx="152398" cy="2208336"/>
            </a:xfrm>
          </p:grpSpPr>
          <p:cxnSp>
            <p:nvCxnSpPr>
              <p:cNvPr id="148" name="Straight Connector 14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50" name="Group 149"/>
          <p:cNvGrpSpPr/>
          <p:nvPr/>
        </p:nvGrpSpPr>
        <p:grpSpPr>
          <a:xfrm rot="10800000">
            <a:off x="5959148" y="6802174"/>
            <a:ext cx="162772" cy="2537367"/>
            <a:chOff x="533402" y="6639354"/>
            <a:chExt cx="152398" cy="2208336"/>
          </a:xfrm>
        </p:grpSpPr>
        <p:cxnSp>
          <p:nvCxnSpPr>
            <p:cNvPr id="151" name="Straight Connector 150"/>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2" name="Group 151"/>
            <p:cNvGrpSpPr/>
            <p:nvPr/>
          </p:nvGrpSpPr>
          <p:grpSpPr>
            <a:xfrm>
              <a:off x="533402" y="6639354"/>
              <a:ext cx="152398" cy="2208336"/>
              <a:chOff x="533402" y="6639354"/>
              <a:chExt cx="152398" cy="2208336"/>
            </a:xfrm>
          </p:grpSpPr>
          <p:cxnSp>
            <p:nvCxnSpPr>
              <p:cNvPr id="153" name="Straight Connector 152"/>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55" name="Group 154"/>
          <p:cNvGrpSpPr/>
          <p:nvPr/>
        </p:nvGrpSpPr>
        <p:grpSpPr>
          <a:xfrm rot="10800000">
            <a:off x="6963551" y="6803577"/>
            <a:ext cx="162772" cy="433711"/>
            <a:chOff x="533402" y="6639354"/>
            <a:chExt cx="152398" cy="2208336"/>
          </a:xfrm>
        </p:grpSpPr>
        <p:cxnSp>
          <p:nvCxnSpPr>
            <p:cNvPr id="156" name="Straight Connector 155"/>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533402" y="6639354"/>
              <a:ext cx="152398" cy="2208336"/>
              <a:chOff x="533402" y="6639354"/>
              <a:chExt cx="152398" cy="2208336"/>
            </a:xfrm>
          </p:grpSpPr>
          <p:cxnSp>
            <p:nvCxnSpPr>
              <p:cNvPr id="158" name="Straight Connector 157"/>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60" name="TextBox 159"/>
          <p:cNvSpPr txBox="1"/>
          <p:nvPr/>
        </p:nvSpPr>
        <p:spPr>
          <a:xfrm>
            <a:off x="5500201" y="7661827"/>
            <a:ext cx="787867" cy="261610"/>
          </a:xfrm>
          <a:prstGeom prst="rect">
            <a:avLst/>
          </a:prstGeom>
          <a:noFill/>
        </p:spPr>
        <p:txBody>
          <a:bodyPr wrap="square" rtlCol="0">
            <a:spAutoFit/>
          </a:bodyPr>
          <a:lstStyle/>
          <a:p>
            <a:r>
              <a:rPr lang="en-US" sz="1100" b="1" dirty="0"/>
              <a:t>7 yards</a:t>
            </a:r>
          </a:p>
        </p:txBody>
      </p:sp>
      <p:sp>
        <p:nvSpPr>
          <p:cNvPr id="161" name="TextBox 160"/>
          <p:cNvSpPr txBox="1"/>
          <p:nvPr/>
        </p:nvSpPr>
        <p:spPr>
          <a:xfrm>
            <a:off x="6134925" y="7615873"/>
            <a:ext cx="556706" cy="430887"/>
          </a:xfrm>
          <a:prstGeom prst="rect">
            <a:avLst/>
          </a:prstGeom>
          <a:noFill/>
        </p:spPr>
        <p:txBody>
          <a:bodyPr wrap="square" rtlCol="0">
            <a:spAutoFit/>
          </a:bodyPr>
          <a:lstStyle/>
          <a:p>
            <a:pPr algn="r"/>
            <a:r>
              <a:rPr lang="en-US" sz="1100" b="1" dirty="0"/>
              <a:t>5 yards</a:t>
            </a:r>
          </a:p>
        </p:txBody>
      </p:sp>
      <p:sp>
        <p:nvSpPr>
          <p:cNvPr id="162" name="TextBox 161"/>
          <p:cNvSpPr txBox="1"/>
          <p:nvPr/>
        </p:nvSpPr>
        <p:spPr>
          <a:xfrm>
            <a:off x="6641255" y="6801448"/>
            <a:ext cx="556706" cy="430887"/>
          </a:xfrm>
          <a:prstGeom prst="rect">
            <a:avLst/>
          </a:prstGeom>
          <a:noFill/>
        </p:spPr>
        <p:txBody>
          <a:bodyPr wrap="square" rtlCol="0">
            <a:spAutoFit/>
          </a:bodyPr>
          <a:lstStyle/>
          <a:p>
            <a:pPr algn="r"/>
            <a:r>
              <a:rPr lang="en-US" sz="1100" b="1" dirty="0"/>
              <a:t>2 yards</a:t>
            </a:r>
          </a:p>
        </p:txBody>
      </p:sp>
      <p:pic>
        <p:nvPicPr>
          <p:cNvPr id="163" name="Picture 2" descr="http://www.idpa.com/MISC/Logos/SquareLogo/SquareLOGO-IDPA1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11" y="163444"/>
            <a:ext cx="892395" cy="89239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4" descr="http://www.rfgc.org/files/pa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80" y="97740"/>
            <a:ext cx="1071764" cy="107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9806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TotalTime>
  <Words>393</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176</cp:revision>
  <dcterms:created xsi:type="dcterms:W3CDTF">2002-08-21T12:11:08Z</dcterms:created>
  <dcterms:modified xsi:type="dcterms:W3CDTF">2020-02-09T00:54:13Z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