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5" r:id="rId2"/>
  </p:sldIdLst>
  <p:sldSz cx="7315200" cy="9601200"/>
  <p:notesSz cx="6858000" cy="931386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82BB500D-5022-4396-9EC8-F536DE223F21}"/>
    <pc:docChg chg="custSel modSld modNotesMaster">
      <pc:chgData name="Matt Carlson" userId="0e792f37f00095d9" providerId="LiveId" clId="{82BB500D-5022-4396-9EC8-F536DE223F21}" dt="2017-08-18T08:15:12.286" v="106" actId="478"/>
      <pc:docMkLst>
        <pc:docMk/>
      </pc:docMkLst>
      <pc:sldChg chg="delSp modSp">
        <pc:chgData name="Matt Carlson" userId="0e792f37f00095d9" providerId="LiveId" clId="{82BB500D-5022-4396-9EC8-F536DE223F21}" dt="2017-08-18T08:15:12.286" v="106" actId="478"/>
        <pc:sldMkLst>
          <pc:docMk/>
          <pc:sldMk cId="0" sldId="274"/>
        </pc:sldMkLst>
        <pc:grpChg chg="del">
          <ac:chgData name="Matt Carlson" userId="0e792f37f00095d9" providerId="LiveId" clId="{82BB500D-5022-4396-9EC8-F536DE223F21}" dt="2017-08-18T08:15:10.289" v="105" actId="478"/>
          <ac:grpSpMkLst>
            <pc:docMk/>
            <pc:sldMk cId="0" sldId="274"/>
            <ac:grpSpMk id="22" creationId="{94D2C779-3A50-4BA6-B72D-34DAF0B450EB}"/>
          </ac:grpSpMkLst>
        </pc:grpChg>
        <pc:grpChg chg="del">
          <ac:chgData name="Matt Carlson" userId="0e792f37f00095d9" providerId="LiveId" clId="{82BB500D-5022-4396-9EC8-F536DE223F21}" dt="2017-08-18T08:15:12.286" v="106" actId="478"/>
          <ac:grpSpMkLst>
            <pc:docMk/>
            <pc:sldMk cId="0" sldId="274"/>
            <ac:grpSpMk id="28" creationId="{B4C83AAE-2027-42A0-A0D3-A15FE6CD2732}"/>
          </ac:grpSpMkLst>
        </pc:grpChg>
        <pc:graphicFrameChg chg="modGraphic">
          <ac:chgData name="Matt Carlson" userId="0e792f37f00095d9" providerId="LiveId" clId="{82BB500D-5022-4396-9EC8-F536DE223F21}" dt="2017-08-18T08:10:50.518" v="104" actId="20577"/>
          <ac:graphicFrameMkLst>
            <pc:docMk/>
            <pc:sldMk cId="0" sldId="274"/>
            <ac:graphicFrameMk id="56" creationId="{00000000-0000-0000-0000-000000000000}"/>
          </ac:graphicFrameMkLst>
        </pc:graphicFrameChg>
      </pc:sldChg>
      <pc:sldChg chg="modSp">
        <pc:chgData name="Matt Carlson" userId="0e792f37f00095d9" providerId="LiveId" clId="{82BB500D-5022-4396-9EC8-F536DE223F21}" dt="2017-08-16T08:47:03.680" v="2" actId="6549"/>
        <pc:sldMkLst>
          <pc:docMk/>
          <pc:sldMk cId="3317046000" sldId="275"/>
        </pc:sldMkLst>
        <pc:graphicFrameChg chg="modGraphic">
          <ac:chgData name="Matt Carlson" userId="0e792f37f00095d9" providerId="LiveId" clId="{82BB500D-5022-4396-9EC8-F536DE223F21}" dt="2017-08-16T08:47:03.680" v="2" actId="6549"/>
          <ac:graphicFrameMkLst>
            <pc:docMk/>
            <pc:sldMk cId="3317046000" sldId="275"/>
            <ac:graphicFrameMk id="5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5077"/>
          </a:xfrm>
          <a:prstGeom prst="rect">
            <a:avLst/>
          </a:prstGeom>
        </p:spPr>
        <p:txBody>
          <a:bodyPr vert="horz" lIns="92372" tIns="46186" rIns="92372" bIns="46186" rtlCol="0"/>
          <a:lstStyle>
            <a:lvl1pPr algn="l">
              <a:defRPr sz="11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414" y="1"/>
            <a:ext cx="2972098" cy="465077"/>
          </a:xfrm>
          <a:prstGeom prst="rect">
            <a:avLst/>
          </a:prstGeom>
        </p:spPr>
        <p:txBody>
          <a:bodyPr vert="horz" lIns="92372" tIns="46186" rIns="92372" bIns="46186" rtlCol="0"/>
          <a:lstStyle>
            <a:lvl1pPr algn="r">
              <a:defRPr sz="1100">
                <a:latin typeface="Arial" charset="0"/>
                <a:ea typeface="ＭＳ Ｐゴシック" charset="-128"/>
                <a:cs typeface="+mn-cs"/>
              </a:defRPr>
            </a:lvl1pPr>
          </a:lstStyle>
          <a:p>
            <a:pPr>
              <a:defRPr/>
            </a:pPr>
            <a:fld id="{D60506F3-34AB-43E7-9476-7BB41C9D2EFB}" type="datetimeFigureOut">
              <a:rPr lang="en-US"/>
              <a:pPr>
                <a:defRPr/>
              </a:pPr>
              <a:t>08.02.2020</a:t>
            </a:fld>
            <a:endParaRPr lang="en-US"/>
          </a:p>
        </p:txBody>
      </p:sp>
      <p:sp>
        <p:nvSpPr>
          <p:cNvPr id="4" name="Slide Image Placeholder 3"/>
          <p:cNvSpPr>
            <a:spLocks noGrp="1" noRot="1" noChangeAspect="1"/>
          </p:cNvSpPr>
          <p:nvPr>
            <p:ph type="sldImg" idx="2"/>
          </p:nvPr>
        </p:nvSpPr>
        <p:spPr>
          <a:xfrm>
            <a:off x="2098675" y="696913"/>
            <a:ext cx="2660650" cy="3494087"/>
          </a:xfrm>
          <a:prstGeom prst="rect">
            <a:avLst/>
          </a:prstGeom>
          <a:noFill/>
          <a:ln w="12700">
            <a:solidFill>
              <a:prstClr val="black"/>
            </a:solidFill>
          </a:ln>
        </p:spPr>
        <p:txBody>
          <a:bodyPr vert="horz" lIns="92372" tIns="46186" rIns="92372" bIns="46186" rtlCol="0" anchor="ctr"/>
          <a:lstStyle/>
          <a:p>
            <a:pPr lvl="0"/>
            <a:endParaRPr lang="en-US" noProof="0"/>
          </a:p>
        </p:txBody>
      </p:sp>
      <p:sp>
        <p:nvSpPr>
          <p:cNvPr id="5" name="Notes Placeholder 4"/>
          <p:cNvSpPr>
            <a:spLocks noGrp="1"/>
          </p:cNvSpPr>
          <p:nvPr>
            <p:ph type="body" sz="quarter" idx="3"/>
          </p:nvPr>
        </p:nvSpPr>
        <p:spPr>
          <a:xfrm>
            <a:off x="686098" y="4424394"/>
            <a:ext cx="5485805" cy="4190314"/>
          </a:xfrm>
          <a:prstGeom prst="rect">
            <a:avLst/>
          </a:prstGeom>
        </p:spPr>
        <p:txBody>
          <a:bodyPr vert="horz" lIns="92372" tIns="46186" rIns="92372" bIns="461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7247"/>
            <a:ext cx="2972098" cy="465077"/>
          </a:xfrm>
          <a:prstGeom prst="rect">
            <a:avLst/>
          </a:prstGeom>
        </p:spPr>
        <p:txBody>
          <a:bodyPr vert="horz" lIns="92372" tIns="46186" rIns="92372" bIns="46186" rtlCol="0" anchor="b"/>
          <a:lstStyle>
            <a:lvl1pPr algn="l">
              <a:defRPr sz="11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414" y="8847247"/>
            <a:ext cx="2972098" cy="465077"/>
          </a:xfrm>
          <a:prstGeom prst="rect">
            <a:avLst/>
          </a:prstGeom>
        </p:spPr>
        <p:txBody>
          <a:bodyPr vert="horz" wrap="square" lIns="92372" tIns="46186" rIns="92372" bIns="46186" numCol="1" anchor="b" anchorCtr="0" compatLnSpc="1">
            <a:prstTxWarp prst="textNoShape">
              <a:avLst/>
            </a:prstTxWarp>
          </a:bodyPr>
          <a:lstStyle>
            <a:lvl1pPr algn="r">
              <a:defRPr sz="11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10186" indent="-273148" eaLnBrk="0" hangingPunct="0">
              <a:defRPr>
                <a:solidFill>
                  <a:schemeClr val="tx1"/>
                </a:solidFill>
                <a:latin typeface="Arial" panose="020B0604020202020204" pitchFamily="34" charset="0"/>
                <a:ea typeface="ＭＳ Ｐゴシック" panose="020B0600070205080204" pitchFamily="34" charset="-128"/>
              </a:defRPr>
            </a:lvl2pPr>
            <a:lvl3pPr marL="1092594" indent="-218519" eaLnBrk="0" hangingPunct="0">
              <a:defRPr>
                <a:solidFill>
                  <a:schemeClr val="tx1"/>
                </a:solidFill>
                <a:latin typeface="Arial" panose="020B0604020202020204" pitchFamily="34" charset="0"/>
                <a:ea typeface="ＭＳ Ｐゴシック" panose="020B0600070205080204" pitchFamily="34" charset="-128"/>
              </a:defRPr>
            </a:lvl3pPr>
            <a:lvl4pPr marL="1529631" indent="-218519" eaLnBrk="0" hangingPunct="0">
              <a:defRPr>
                <a:solidFill>
                  <a:schemeClr val="tx1"/>
                </a:solidFill>
                <a:latin typeface="Arial" panose="020B0604020202020204" pitchFamily="34" charset="0"/>
                <a:ea typeface="ＭＳ Ｐゴシック" panose="020B0600070205080204" pitchFamily="34" charset="-128"/>
              </a:defRPr>
            </a:lvl4pPr>
            <a:lvl5pPr marL="1966669" indent="-218519" eaLnBrk="0" hangingPunct="0">
              <a:defRPr>
                <a:solidFill>
                  <a:schemeClr val="tx1"/>
                </a:solidFill>
                <a:latin typeface="Arial" panose="020B0604020202020204" pitchFamily="34" charset="0"/>
                <a:ea typeface="ＭＳ Ｐゴシック" panose="020B0600070205080204" pitchFamily="34" charset="-128"/>
              </a:defRPr>
            </a:lvl5pPr>
            <a:lvl6pPr marL="2403706" indent="-218519"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840744" indent="-218519"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277781" indent="-218519"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714819" indent="-218519"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93886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29">
            <a:extLst>
              <a:ext uri="{FF2B5EF4-FFF2-40B4-BE49-F238E27FC236}">
                <a16:creationId xmlns:a16="http://schemas.microsoft.com/office/drawing/2014/main" id="{6E20ADCF-5FD7-4A5B-9691-123AB4AE2F6A}"/>
              </a:ext>
            </a:extLst>
          </p:cNvPr>
          <p:cNvGrpSpPr>
            <a:grpSpLocks/>
          </p:cNvGrpSpPr>
          <p:nvPr/>
        </p:nvGrpSpPr>
        <p:grpSpPr bwMode="auto">
          <a:xfrm>
            <a:off x="3013565" y="6216525"/>
            <a:ext cx="287338" cy="790575"/>
            <a:chOff x="528" y="240"/>
            <a:chExt cx="181" cy="498"/>
          </a:xfrm>
        </p:grpSpPr>
        <p:sp>
          <p:nvSpPr>
            <p:cNvPr id="47" name="Line 30">
              <a:extLst>
                <a:ext uri="{FF2B5EF4-FFF2-40B4-BE49-F238E27FC236}">
                  <a16:creationId xmlns:a16="http://schemas.microsoft.com/office/drawing/2014/main" id="{634DD4DC-A132-4EE4-B635-026B0FCA1CF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1">
              <a:extLst>
                <a:ext uri="{FF2B5EF4-FFF2-40B4-BE49-F238E27FC236}">
                  <a16:creationId xmlns:a16="http://schemas.microsoft.com/office/drawing/2014/main" id="{CD8E2FF0-21AB-4FE3-A5D5-1753E94FF6ED}"/>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Freeform 32">
              <a:extLst>
                <a:ext uri="{FF2B5EF4-FFF2-40B4-BE49-F238E27FC236}">
                  <a16:creationId xmlns:a16="http://schemas.microsoft.com/office/drawing/2014/main" id="{5B3DAD83-FE17-4BAB-B050-72A43D4205F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1278696917"/>
              </p:ext>
            </p:extLst>
          </p:nvPr>
        </p:nvGraphicFramePr>
        <p:xfrm>
          <a:off x="152400" y="152400"/>
          <a:ext cx="7010400" cy="471524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2017 Washington State IDPA Championship</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5</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Where’s That Walther?</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Zach Campbell</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6966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Having heard that Walther was a sponsor at the state match, you decided to stop by the house of your buddy, and local Pro </a:t>
                      </a:r>
                      <a:r>
                        <a:rPr kumimoji="0" lang="en-US" sz="1100" b="0" i="0" u="none" strike="noStrike" cap="none" normalizeH="0" baseline="0">
                          <a:ln>
                            <a:noFill/>
                          </a:ln>
                          <a:solidFill>
                            <a:schemeClr val="tx1"/>
                          </a:solidFill>
                          <a:effectLst/>
                          <a:latin typeface="Arial" charset="0"/>
                          <a:ea typeface="ＭＳ Ｐゴシック" pitchFamily="-112" charset="-128"/>
                          <a:cs typeface="Times New Roman" pitchFamily="-112" charset="0"/>
                        </a:rPr>
                        <a:t>Walther shooter,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to check out his brand new Walther. Unfortunately it seems some thugs had the same idea. As you pull up to his driveway you see an armed man standing by his back door and hear him yelling for help. Shoot your way into the house with your carry gun and finish the thugs off with your injured buddy’s Walther!</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9573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gun loaded to 3 rounds, staged in bag on front seat. Walther pickup gun is loaded to 11 rounds and placed on table, trigger guard over X, muzzle pointed directly downrange. Spare Walther magazines are on table.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3 on T1, Best 2 on T2-T5</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11 Minimum</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5 IDPA, 1 Non-Threat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cones</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SO NOTES: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04187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retrieve your gun from the bag and engage T1 with 3 rounds on the move to P2. At P2 place your empty gun in the drawer, then pick up the Walther pickup gun. Move to cover of P3 and engage T2-T5 with at least two rounds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p>
                      <a:pPr marL="171450" marR="0" lvl="0" indent="-171450" algn="l" defTabSz="966788"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Shooter may reload from belt to complete engagement of T1.</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4367008" y="7305159"/>
            <a:ext cx="533400" cy="369332"/>
          </a:xfrm>
          <a:prstGeom prst="rect">
            <a:avLst/>
          </a:prstGeom>
          <a:noFill/>
          <a:effectLst/>
        </p:spPr>
        <p:txBody>
          <a:bodyPr wrap="square" rtlCol="0">
            <a:spAutoFit/>
          </a:bodyPr>
          <a:lstStyle/>
          <a:p>
            <a:r>
              <a:rPr lang="en-US" b="1" dirty="0"/>
              <a:t>P1</a:t>
            </a:r>
          </a:p>
        </p:txBody>
      </p:sp>
      <p:grpSp>
        <p:nvGrpSpPr>
          <p:cNvPr id="17" name="Group 292">
            <a:extLst>
              <a:ext uri="{FF2B5EF4-FFF2-40B4-BE49-F238E27FC236}">
                <a16:creationId xmlns:a16="http://schemas.microsoft.com/office/drawing/2014/main" id="{65A595BD-8860-4991-842A-AEF1221D181C}"/>
              </a:ext>
            </a:extLst>
          </p:cNvPr>
          <p:cNvGrpSpPr>
            <a:grpSpLocks/>
          </p:cNvGrpSpPr>
          <p:nvPr/>
        </p:nvGrpSpPr>
        <p:grpSpPr bwMode="auto">
          <a:xfrm flipH="1">
            <a:off x="3833909" y="6743702"/>
            <a:ext cx="222250" cy="858838"/>
            <a:chOff x="384" y="816"/>
            <a:chExt cx="140" cy="541"/>
          </a:xfrm>
        </p:grpSpPr>
        <p:sp>
          <p:nvSpPr>
            <p:cNvPr id="18" name="Line 293">
              <a:extLst>
                <a:ext uri="{FF2B5EF4-FFF2-40B4-BE49-F238E27FC236}">
                  <a16:creationId xmlns:a16="http://schemas.microsoft.com/office/drawing/2014/main" id="{D3475A94-1482-4856-81ED-D0FF53629794}"/>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94">
              <a:extLst>
                <a:ext uri="{FF2B5EF4-FFF2-40B4-BE49-F238E27FC236}">
                  <a16:creationId xmlns:a16="http://schemas.microsoft.com/office/drawing/2014/main" id="{93CE038C-6B6E-4147-A1DD-61C9D000A69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295">
              <a:extLst>
                <a:ext uri="{FF2B5EF4-FFF2-40B4-BE49-F238E27FC236}">
                  <a16:creationId xmlns:a16="http://schemas.microsoft.com/office/drawing/2014/main" id="{6CD9A487-F7B1-4E7A-92A8-EBFE77B7223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pic>
        <p:nvPicPr>
          <p:cNvPr id="21" name="Picture 54" descr="C:\Documents and Settings\All Users\My Download Files\Car_-_Overhead_View.jpg">
            <a:extLst>
              <a:ext uri="{FF2B5EF4-FFF2-40B4-BE49-F238E27FC236}">
                <a16:creationId xmlns:a16="http://schemas.microsoft.com/office/drawing/2014/main" id="{E5095657-1684-436C-B964-FE128209D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6705600"/>
            <a:ext cx="6556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a:extLst>
              <a:ext uri="{FF2B5EF4-FFF2-40B4-BE49-F238E27FC236}">
                <a16:creationId xmlns:a16="http://schemas.microsoft.com/office/drawing/2014/main" id="{94D2C779-3A50-4BA6-B72D-34DAF0B450EB}"/>
              </a:ext>
            </a:extLst>
          </p:cNvPr>
          <p:cNvGrpSpPr/>
          <p:nvPr/>
        </p:nvGrpSpPr>
        <p:grpSpPr>
          <a:xfrm>
            <a:off x="1041348" y="7566128"/>
            <a:ext cx="685800" cy="587829"/>
            <a:chOff x="166468" y="7843451"/>
            <a:chExt cx="685800" cy="587829"/>
          </a:xfrm>
        </p:grpSpPr>
        <p:grpSp>
          <p:nvGrpSpPr>
            <p:cNvPr id="23" name="Group 22">
              <a:extLst>
                <a:ext uri="{FF2B5EF4-FFF2-40B4-BE49-F238E27FC236}">
                  <a16:creationId xmlns:a16="http://schemas.microsoft.com/office/drawing/2014/main" id="{751BC4D2-8BE1-4689-B3F7-89365F3471D5}"/>
                </a:ext>
              </a:extLst>
            </p:cNvPr>
            <p:cNvGrpSpPr/>
            <p:nvPr/>
          </p:nvGrpSpPr>
          <p:grpSpPr>
            <a:xfrm>
              <a:off x="381000" y="7843451"/>
              <a:ext cx="246270" cy="304469"/>
              <a:chOff x="439530" y="6246813"/>
              <a:chExt cx="339943" cy="567994"/>
            </a:xfrm>
          </p:grpSpPr>
          <p:sp>
            <p:nvSpPr>
              <p:cNvPr id="25" name="Isosceles Triangle 24">
                <a:extLst>
                  <a:ext uri="{FF2B5EF4-FFF2-40B4-BE49-F238E27FC236}">
                    <a16:creationId xmlns:a16="http://schemas.microsoft.com/office/drawing/2014/main" id="{2060E14D-8557-4F2B-A2A2-C95729FCEF92}"/>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0EA03A8-0320-4EC9-BC15-8656CF30662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EF3488-7030-4E31-9BC1-AAD0905FC9B6}"/>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26C03169-9952-4252-95DA-A14EA5832549}"/>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grpSp>
        <p:nvGrpSpPr>
          <p:cNvPr id="34" name="Group 29">
            <a:extLst>
              <a:ext uri="{FF2B5EF4-FFF2-40B4-BE49-F238E27FC236}">
                <a16:creationId xmlns:a16="http://schemas.microsoft.com/office/drawing/2014/main" id="{EAA41417-3D0E-4E1B-8BE3-A4F80940848D}"/>
              </a:ext>
            </a:extLst>
          </p:cNvPr>
          <p:cNvGrpSpPr>
            <a:grpSpLocks/>
          </p:cNvGrpSpPr>
          <p:nvPr/>
        </p:nvGrpSpPr>
        <p:grpSpPr bwMode="auto">
          <a:xfrm>
            <a:off x="2231641" y="5937573"/>
            <a:ext cx="287338" cy="790575"/>
            <a:chOff x="528" y="240"/>
            <a:chExt cx="181" cy="498"/>
          </a:xfrm>
        </p:grpSpPr>
        <p:sp>
          <p:nvSpPr>
            <p:cNvPr id="35" name="Line 30">
              <a:extLst>
                <a:ext uri="{FF2B5EF4-FFF2-40B4-BE49-F238E27FC236}">
                  <a16:creationId xmlns:a16="http://schemas.microsoft.com/office/drawing/2014/main" id="{3EE6EE33-174F-45D9-A90F-C899A23206C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1">
              <a:extLst>
                <a:ext uri="{FF2B5EF4-FFF2-40B4-BE49-F238E27FC236}">
                  <a16:creationId xmlns:a16="http://schemas.microsoft.com/office/drawing/2014/main" id="{EB8FA41F-D38C-4A70-B780-199B28B5E43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Freeform 32">
              <a:extLst>
                <a:ext uri="{FF2B5EF4-FFF2-40B4-BE49-F238E27FC236}">
                  <a16:creationId xmlns:a16="http://schemas.microsoft.com/office/drawing/2014/main" id="{DE46E418-0740-4746-92D9-82D5E761CFF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2" name="Group 29">
            <a:extLst>
              <a:ext uri="{FF2B5EF4-FFF2-40B4-BE49-F238E27FC236}">
                <a16:creationId xmlns:a16="http://schemas.microsoft.com/office/drawing/2014/main" id="{758E5B71-970D-41BD-96D9-43036D705F45}"/>
              </a:ext>
            </a:extLst>
          </p:cNvPr>
          <p:cNvGrpSpPr>
            <a:grpSpLocks/>
          </p:cNvGrpSpPr>
          <p:nvPr/>
        </p:nvGrpSpPr>
        <p:grpSpPr bwMode="auto">
          <a:xfrm>
            <a:off x="2659359" y="5887954"/>
            <a:ext cx="287338" cy="790575"/>
            <a:chOff x="528" y="240"/>
            <a:chExt cx="181" cy="498"/>
          </a:xfrm>
        </p:grpSpPr>
        <p:sp>
          <p:nvSpPr>
            <p:cNvPr id="43" name="Line 30">
              <a:extLst>
                <a:ext uri="{FF2B5EF4-FFF2-40B4-BE49-F238E27FC236}">
                  <a16:creationId xmlns:a16="http://schemas.microsoft.com/office/drawing/2014/main" id="{A77BFBA6-3E41-46AD-831E-413AE4066C8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1">
              <a:extLst>
                <a:ext uri="{FF2B5EF4-FFF2-40B4-BE49-F238E27FC236}">
                  <a16:creationId xmlns:a16="http://schemas.microsoft.com/office/drawing/2014/main" id="{6CDB34FB-4559-4CF6-A230-992E38CD98F7}"/>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Freeform 32">
              <a:extLst>
                <a:ext uri="{FF2B5EF4-FFF2-40B4-BE49-F238E27FC236}">
                  <a16:creationId xmlns:a16="http://schemas.microsoft.com/office/drawing/2014/main" id="{89EF2D03-8430-443B-987F-E7CBD6F8B5F2}"/>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50" name="Group 49">
            <a:extLst>
              <a:ext uri="{FF2B5EF4-FFF2-40B4-BE49-F238E27FC236}">
                <a16:creationId xmlns:a16="http://schemas.microsoft.com/office/drawing/2014/main" id="{B386EC15-C1AB-40FB-BD5F-7D042B3B2DBF}"/>
              </a:ext>
            </a:extLst>
          </p:cNvPr>
          <p:cNvGrpSpPr/>
          <p:nvPr/>
        </p:nvGrpSpPr>
        <p:grpSpPr>
          <a:xfrm>
            <a:off x="2401278" y="6025857"/>
            <a:ext cx="360362" cy="838200"/>
            <a:chOff x="1347788" y="5732463"/>
            <a:chExt cx="360362" cy="838200"/>
          </a:xfrm>
        </p:grpSpPr>
        <p:sp>
          <p:nvSpPr>
            <p:cNvPr id="51" name="AutoShape 3">
              <a:extLst>
                <a:ext uri="{FF2B5EF4-FFF2-40B4-BE49-F238E27FC236}">
                  <a16:creationId xmlns:a16="http://schemas.microsoft.com/office/drawing/2014/main" id="{0EC39FDC-10D7-4057-B5F6-16D857D1534B}"/>
                </a:ext>
              </a:extLst>
            </p:cNvPr>
            <p:cNvSpPr>
              <a:spLocks noChangeAspect="1" noChangeArrowheads="1" noTextEdit="1"/>
            </p:cNvSpPr>
            <p:nvPr/>
          </p:nvSpPr>
          <p:spPr bwMode="auto">
            <a:xfrm>
              <a:off x="1347788" y="5732463"/>
              <a:ext cx="360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
              <a:extLst>
                <a:ext uri="{FF2B5EF4-FFF2-40B4-BE49-F238E27FC236}">
                  <a16:creationId xmlns:a16="http://schemas.microsoft.com/office/drawing/2014/main" id="{727FAE90-7692-4412-A7FF-4598083FAA3D}"/>
                </a:ext>
              </a:extLst>
            </p:cNvPr>
            <p:cNvSpPr>
              <a:spLocks noChangeArrowheads="1"/>
            </p:cNvSpPr>
            <p:nvPr/>
          </p:nvSpPr>
          <p:spPr bwMode="auto">
            <a:xfrm>
              <a:off x="1658938" y="6180138"/>
              <a:ext cx="20637" cy="388938"/>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6">
              <a:extLst>
                <a:ext uri="{FF2B5EF4-FFF2-40B4-BE49-F238E27FC236}">
                  <a16:creationId xmlns:a16="http://schemas.microsoft.com/office/drawing/2014/main" id="{96D3A11F-F6C5-4CBC-ABC6-AD177983DCA7}"/>
                </a:ext>
              </a:extLst>
            </p:cNvPr>
            <p:cNvSpPr>
              <a:spLocks noChangeArrowheads="1"/>
            </p:cNvSpPr>
            <p:nvPr/>
          </p:nvSpPr>
          <p:spPr bwMode="auto">
            <a:xfrm>
              <a:off x="1370013" y="6180138"/>
              <a:ext cx="20637" cy="388938"/>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4EB94D5B-7332-45FE-AC7A-B0A42121A8D5}"/>
                </a:ext>
              </a:extLst>
            </p:cNvPr>
            <p:cNvSpPr>
              <a:spLocks/>
            </p:cNvSpPr>
            <p:nvPr/>
          </p:nvSpPr>
          <p:spPr bwMode="auto">
            <a:xfrm>
              <a:off x="1354138" y="5737226"/>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8">
              <a:extLst>
                <a:ext uri="{FF2B5EF4-FFF2-40B4-BE49-F238E27FC236}">
                  <a16:creationId xmlns:a16="http://schemas.microsoft.com/office/drawing/2014/main" id="{69C74182-EDF8-4799-BB0B-1BC3C10925D4}"/>
                </a:ext>
              </a:extLst>
            </p:cNvPr>
            <p:cNvSpPr>
              <a:spLocks noChangeShapeType="1"/>
            </p:cNvSpPr>
            <p:nvPr/>
          </p:nvSpPr>
          <p:spPr bwMode="auto">
            <a:xfrm>
              <a:off x="1465263" y="57372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9">
              <a:extLst>
                <a:ext uri="{FF2B5EF4-FFF2-40B4-BE49-F238E27FC236}">
                  <a16:creationId xmlns:a16="http://schemas.microsoft.com/office/drawing/2014/main" id="{86156F10-C55E-4EF2-B49A-3BD3D4D861D8}"/>
                </a:ext>
              </a:extLst>
            </p:cNvPr>
            <p:cNvSpPr>
              <a:spLocks noChangeShapeType="1"/>
            </p:cNvSpPr>
            <p:nvPr/>
          </p:nvSpPr>
          <p:spPr bwMode="auto">
            <a:xfrm>
              <a:off x="1465263" y="5737226"/>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0">
              <a:extLst>
                <a:ext uri="{FF2B5EF4-FFF2-40B4-BE49-F238E27FC236}">
                  <a16:creationId xmlns:a16="http://schemas.microsoft.com/office/drawing/2014/main" id="{18B9515E-BD14-40CD-BD93-C3C6CB29B449}"/>
                </a:ext>
              </a:extLst>
            </p:cNvPr>
            <p:cNvSpPr>
              <a:spLocks noChangeShapeType="1"/>
            </p:cNvSpPr>
            <p:nvPr/>
          </p:nvSpPr>
          <p:spPr bwMode="auto">
            <a:xfrm>
              <a:off x="1465263"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1">
              <a:extLst>
                <a:ext uri="{FF2B5EF4-FFF2-40B4-BE49-F238E27FC236}">
                  <a16:creationId xmlns:a16="http://schemas.microsoft.com/office/drawing/2014/main" id="{AF2B39A4-AB4B-4E4B-ABE8-2B6DE1B54E5A}"/>
                </a:ext>
              </a:extLst>
            </p:cNvPr>
            <p:cNvSpPr>
              <a:spLocks noChangeShapeType="1"/>
            </p:cNvSpPr>
            <p:nvPr/>
          </p:nvSpPr>
          <p:spPr bwMode="auto">
            <a:xfrm flipH="1">
              <a:off x="1392238" y="5854701"/>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2">
              <a:extLst>
                <a:ext uri="{FF2B5EF4-FFF2-40B4-BE49-F238E27FC236}">
                  <a16:creationId xmlns:a16="http://schemas.microsoft.com/office/drawing/2014/main" id="{A1167EEF-A19C-44F0-8762-26D8FBA562D6}"/>
                </a:ext>
              </a:extLst>
            </p:cNvPr>
            <p:cNvSpPr>
              <a:spLocks noChangeShapeType="1"/>
            </p:cNvSpPr>
            <p:nvPr/>
          </p:nvSpPr>
          <p:spPr bwMode="auto">
            <a:xfrm flipH="1">
              <a:off x="1354138" y="5854701"/>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3">
              <a:extLst>
                <a:ext uri="{FF2B5EF4-FFF2-40B4-BE49-F238E27FC236}">
                  <a16:creationId xmlns:a16="http://schemas.microsoft.com/office/drawing/2014/main" id="{992DA52B-29E6-4091-AED7-A4431DEDB6A3}"/>
                </a:ext>
              </a:extLst>
            </p:cNvPr>
            <p:cNvSpPr>
              <a:spLocks noChangeShapeType="1"/>
            </p:cNvSpPr>
            <p:nvPr/>
          </p:nvSpPr>
          <p:spPr bwMode="auto">
            <a:xfrm>
              <a:off x="1354138" y="5897563"/>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14">
              <a:extLst>
                <a:ext uri="{FF2B5EF4-FFF2-40B4-BE49-F238E27FC236}">
                  <a16:creationId xmlns:a16="http://schemas.microsoft.com/office/drawing/2014/main" id="{0128CA1D-A1D8-4AE2-BA28-A27C2E2590A0}"/>
                </a:ext>
              </a:extLst>
            </p:cNvPr>
            <p:cNvSpPr>
              <a:spLocks noChangeShapeType="1"/>
            </p:cNvSpPr>
            <p:nvPr/>
          </p:nvSpPr>
          <p:spPr bwMode="auto">
            <a:xfrm>
              <a:off x="1354138" y="6213476"/>
              <a:ext cx="58737"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15">
              <a:extLst>
                <a:ext uri="{FF2B5EF4-FFF2-40B4-BE49-F238E27FC236}">
                  <a16:creationId xmlns:a16="http://schemas.microsoft.com/office/drawing/2014/main" id="{EE735D03-EC0D-4F7D-A148-FFA63296C41A}"/>
                </a:ext>
              </a:extLst>
            </p:cNvPr>
            <p:cNvSpPr>
              <a:spLocks noChangeShapeType="1"/>
            </p:cNvSpPr>
            <p:nvPr/>
          </p:nvSpPr>
          <p:spPr bwMode="auto">
            <a:xfrm>
              <a:off x="1412875" y="6334126"/>
              <a:ext cx="1587"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16">
              <a:extLst>
                <a:ext uri="{FF2B5EF4-FFF2-40B4-BE49-F238E27FC236}">
                  <a16:creationId xmlns:a16="http://schemas.microsoft.com/office/drawing/2014/main" id="{B9173BDC-1B88-417D-B09B-C851239BD54C}"/>
                </a:ext>
              </a:extLst>
            </p:cNvPr>
            <p:cNvSpPr>
              <a:spLocks noChangeShapeType="1"/>
            </p:cNvSpPr>
            <p:nvPr/>
          </p:nvSpPr>
          <p:spPr bwMode="auto">
            <a:xfrm>
              <a:off x="1414463" y="63341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17">
              <a:extLst>
                <a:ext uri="{FF2B5EF4-FFF2-40B4-BE49-F238E27FC236}">
                  <a16:creationId xmlns:a16="http://schemas.microsoft.com/office/drawing/2014/main" id="{641113C9-8AB2-4C09-A133-A12405734532}"/>
                </a:ext>
              </a:extLst>
            </p:cNvPr>
            <p:cNvSpPr>
              <a:spLocks noChangeShapeType="1"/>
            </p:cNvSpPr>
            <p:nvPr/>
          </p:nvSpPr>
          <p:spPr bwMode="auto">
            <a:xfrm>
              <a:off x="1414463" y="6334126"/>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18">
              <a:extLst>
                <a:ext uri="{FF2B5EF4-FFF2-40B4-BE49-F238E27FC236}">
                  <a16:creationId xmlns:a16="http://schemas.microsoft.com/office/drawing/2014/main" id="{FD876749-9847-456C-8805-85B5A18A4F23}"/>
                </a:ext>
              </a:extLst>
            </p:cNvPr>
            <p:cNvSpPr>
              <a:spLocks noChangeShapeType="1"/>
            </p:cNvSpPr>
            <p:nvPr/>
          </p:nvSpPr>
          <p:spPr bwMode="auto">
            <a:xfrm>
              <a:off x="1639888" y="6334126"/>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19">
              <a:extLst>
                <a:ext uri="{FF2B5EF4-FFF2-40B4-BE49-F238E27FC236}">
                  <a16:creationId xmlns:a16="http://schemas.microsoft.com/office/drawing/2014/main" id="{A558337F-4AF8-4DCF-B6AB-145E6B261CBA}"/>
                </a:ext>
              </a:extLst>
            </p:cNvPr>
            <p:cNvSpPr>
              <a:spLocks noChangeShapeType="1"/>
            </p:cNvSpPr>
            <p:nvPr/>
          </p:nvSpPr>
          <p:spPr bwMode="auto">
            <a:xfrm flipV="1">
              <a:off x="1639888" y="6330951"/>
              <a:ext cx="1587"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0">
              <a:extLst>
                <a:ext uri="{FF2B5EF4-FFF2-40B4-BE49-F238E27FC236}">
                  <a16:creationId xmlns:a16="http://schemas.microsoft.com/office/drawing/2014/main" id="{9AFFDF79-94B7-46E0-9304-29FC7156CD93}"/>
                </a:ext>
              </a:extLst>
            </p:cNvPr>
            <p:cNvSpPr>
              <a:spLocks noChangeShapeType="1"/>
            </p:cNvSpPr>
            <p:nvPr/>
          </p:nvSpPr>
          <p:spPr bwMode="auto">
            <a:xfrm flipV="1">
              <a:off x="1641475" y="6329363"/>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1">
              <a:extLst>
                <a:ext uri="{FF2B5EF4-FFF2-40B4-BE49-F238E27FC236}">
                  <a16:creationId xmlns:a16="http://schemas.microsoft.com/office/drawing/2014/main" id="{4C43B066-6807-4287-BF97-FE24520D5012}"/>
                </a:ext>
              </a:extLst>
            </p:cNvPr>
            <p:cNvSpPr>
              <a:spLocks noChangeShapeType="1"/>
            </p:cNvSpPr>
            <p:nvPr/>
          </p:nvSpPr>
          <p:spPr bwMode="auto">
            <a:xfrm flipV="1">
              <a:off x="1641475" y="6213476"/>
              <a:ext cx="58737"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2">
              <a:extLst>
                <a:ext uri="{FF2B5EF4-FFF2-40B4-BE49-F238E27FC236}">
                  <a16:creationId xmlns:a16="http://schemas.microsoft.com/office/drawing/2014/main" id="{5FB907FB-1EEF-4240-943A-1AD9B572F00B}"/>
                </a:ext>
              </a:extLst>
            </p:cNvPr>
            <p:cNvSpPr>
              <a:spLocks noChangeShapeType="1"/>
            </p:cNvSpPr>
            <p:nvPr/>
          </p:nvSpPr>
          <p:spPr bwMode="auto">
            <a:xfrm flipV="1">
              <a:off x="1700213" y="5897563"/>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3">
              <a:extLst>
                <a:ext uri="{FF2B5EF4-FFF2-40B4-BE49-F238E27FC236}">
                  <a16:creationId xmlns:a16="http://schemas.microsoft.com/office/drawing/2014/main" id="{F37980FC-F0B0-49CF-9695-35073422CFD7}"/>
                </a:ext>
              </a:extLst>
            </p:cNvPr>
            <p:cNvSpPr>
              <a:spLocks noChangeShapeType="1"/>
            </p:cNvSpPr>
            <p:nvPr/>
          </p:nvSpPr>
          <p:spPr bwMode="auto">
            <a:xfrm flipH="1" flipV="1">
              <a:off x="1658938" y="5854701"/>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4">
              <a:extLst>
                <a:ext uri="{FF2B5EF4-FFF2-40B4-BE49-F238E27FC236}">
                  <a16:creationId xmlns:a16="http://schemas.microsoft.com/office/drawing/2014/main" id="{2EFC0B5A-0834-4D6B-9420-25E61B19711F}"/>
                </a:ext>
              </a:extLst>
            </p:cNvPr>
            <p:cNvSpPr>
              <a:spLocks noChangeShapeType="1"/>
            </p:cNvSpPr>
            <p:nvPr/>
          </p:nvSpPr>
          <p:spPr bwMode="auto">
            <a:xfrm>
              <a:off x="1658938"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5">
              <a:extLst>
                <a:ext uri="{FF2B5EF4-FFF2-40B4-BE49-F238E27FC236}">
                  <a16:creationId xmlns:a16="http://schemas.microsoft.com/office/drawing/2014/main" id="{EAEC316B-6AA1-42D6-B86A-FE83055D93F5}"/>
                </a:ext>
              </a:extLst>
            </p:cNvPr>
            <p:cNvSpPr>
              <a:spLocks noChangeShapeType="1"/>
            </p:cNvSpPr>
            <p:nvPr/>
          </p:nvSpPr>
          <p:spPr bwMode="auto">
            <a:xfrm flipH="1">
              <a:off x="1585913" y="5854701"/>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6">
              <a:extLst>
                <a:ext uri="{FF2B5EF4-FFF2-40B4-BE49-F238E27FC236}">
                  <a16:creationId xmlns:a16="http://schemas.microsoft.com/office/drawing/2014/main" id="{BCF7F724-D17E-4B21-AC8F-B7842D702C1F}"/>
                </a:ext>
              </a:extLst>
            </p:cNvPr>
            <p:cNvSpPr>
              <a:spLocks noChangeShapeType="1"/>
            </p:cNvSpPr>
            <p:nvPr/>
          </p:nvSpPr>
          <p:spPr bwMode="auto">
            <a:xfrm>
              <a:off x="1585913" y="5854701"/>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7">
              <a:extLst>
                <a:ext uri="{FF2B5EF4-FFF2-40B4-BE49-F238E27FC236}">
                  <a16:creationId xmlns:a16="http://schemas.microsoft.com/office/drawing/2014/main" id="{B37BF073-6780-42BE-B226-0E25359D7498}"/>
                </a:ext>
              </a:extLst>
            </p:cNvPr>
            <p:cNvSpPr>
              <a:spLocks noChangeShapeType="1"/>
            </p:cNvSpPr>
            <p:nvPr/>
          </p:nvSpPr>
          <p:spPr bwMode="auto">
            <a:xfrm flipV="1">
              <a:off x="1585913" y="5737226"/>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28">
              <a:extLst>
                <a:ext uri="{FF2B5EF4-FFF2-40B4-BE49-F238E27FC236}">
                  <a16:creationId xmlns:a16="http://schemas.microsoft.com/office/drawing/2014/main" id="{E577C55B-7D09-48A2-B1BE-69C8BF5F0D6D}"/>
                </a:ext>
              </a:extLst>
            </p:cNvPr>
            <p:cNvSpPr>
              <a:spLocks noChangeShapeType="1"/>
            </p:cNvSpPr>
            <p:nvPr/>
          </p:nvSpPr>
          <p:spPr bwMode="auto">
            <a:xfrm flipH="1">
              <a:off x="1465263" y="5737226"/>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9">
              <a:extLst>
                <a:ext uri="{FF2B5EF4-FFF2-40B4-BE49-F238E27FC236}">
                  <a16:creationId xmlns:a16="http://schemas.microsoft.com/office/drawing/2014/main" id="{806F3D2D-D030-42AF-9E4D-8D3038D3D50B}"/>
                </a:ext>
              </a:extLst>
            </p:cNvPr>
            <p:cNvSpPr>
              <a:spLocks/>
            </p:cNvSpPr>
            <p:nvPr/>
          </p:nvSpPr>
          <p:spPr bwMode="auto">
            <a:xfrm>
              <a:off x="1446213" y="5940426"/>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Freeform 20">
            <a:extLst>
              <a:ext uri="{FF2B5EF4-FFF2-40B4-BE49-F238E27FC236}">
                <a16:creationId xmlns:a16="http://schemas.microsoft.com/office/drawing/2014/main" id="{EB2FB3F6-CE2B-4A5B-A6F3-3738218810D8}"/>
              </a:ext>
            </a:extLst>
          </p:cNvPr>
          <p:cNvSpPr>
            <a:spLocks/>
          </p:cNvSpPr>
          <p:nvPr/>
        </p:nvSpPr>
        <p:spPr bwMode="auto">
          <a:xfrm>
            <a:off x="4186216" y="6252759"/>
            <a:ext cx="182661" cy="961462"/>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83" name="TextBox 82">
            <a:extLst>
              <a:ext uri="{FF2B5EF4-FFF2-40B4-BE49-F238E27FC236}">
                <a16:creationId xmlns:a16="http://schemas.microsoft.com/office/drawing/2014/main" id="{2AE0A1A4-CA62-47C9-8BB8-20F41C60EC8A}"/>
              </a:ext>
            </a:extLst>
          </p:cNvPr>
          <p:cNvSpPr txBox="1"/>
          <p:nvPr/>
        </p:nvSpPr>
        <p:spPr>
          <a:xfrm>
            <a:off x="3783704" y="6391813"/>
            <a:ext cx="533400" cy="369332"/>
          </a:xfrm>
          <a:prstGeom prst="rect">
            <a:avLst/>
          </a:prstGeom>
          <a:noFill/>
          <a:effectLst/>
        </p:spPr>
        <p:txBody>
          <a:bodyPr wrap="square" rtlCol="0">
            <a:spAutoFit/>
          </a:bodyPr>
          <a:lstStyle/>
          <a:p>
            <a:r>
              <a:rPr lang="en-US" b="1" dirty="0"/>
              <a:t>T1</a:t>
            </a:r>
          </a:p>
        </p:txBody>
      </p:sp>
      <p:sp>
        <p:nvSpPr>
          <p:cNvPr id="85" name="TextBox 84">
            <a:extLst>
              <a:ext uri="{FF2B5EF4-FFF2-40B4-BE49-F238E27FC236}">
                <a16:creationId xmlns:a16="http://schemas.microsoft.com/office/drawing/2014/main" id="{39ED1A12-F781-4B23-A9F9-83FB8E8C57A7}"/>
              </a:ext>
            </a:extLst>
          </p:cNvPr>
          <p:cNvSpPr txBox="1"/>
          <p:nvPr/>
        </p:nvSpPr>
        <p:spPr>
          <a:xfrm>
            <a:off x="1701548" y="5847193"/>
            <a:ext cx="533400" cy="369332"/>
          </a:xfrm>
          <a:prstGeom prst="rect">
            <a:avLst/>
          </a:prstGeom>
          <a:noFill/>
          <a:effectLst/>
        </p:spPr>
        <p:txBody>
          <a:bodyPr wrap="square" rtlCol="0">
            <a:spAutoFit/>
          </a:bodyPr>
          <a:lstStyle/>
          <a:p>
            <a:r>
              <a:rPr lang="en-US" b="1" dirty="0"/>
              <a:t>T2</a:t>
            </a:r>
          </a:p>
        </p:txBody>
      </p:sp>
      <p:sp>
        <p:nvSpPr>
          <p:cNvPr id="86" name="TextBox 85">
            <a:extLst>
              <a:ext uri="{FF2B5EF4-FFF2-40B4-BE49-F238E27FC236}">
                <a16:creationId xmlns:a16="http://schemas.microsoft.com/office/drawing/2014/main" id="{442D5E40-89C9-4A8B-BEF1-86B253B1D0FF}"/>
              </a:ext>
            </a:extLst>
          </p:cNvPr>
          <p:cNvSpPr txBox="1"/>
          <p:nvPr/>
        </p:nvSpPr>
        <p:spPr>
          <a:xfrm>
            <a:off x="2164540" y="5570542"/>
            <a:ext cx="533400" cy="373025"/>
          </a:xfrm>
          <a:prstGeom prst="rect">
            <a:avLst/>
          </a:prstGeom>
          <a:noFill/>
          <a:effectLst/>
        </p:spPr>
        <p:txBody>
          <a:bodyPr wrap="square" rtlCol="0">
            <a:spAutoFit/>
          </a:bodyPr>
          <a:lstStyle/>
          <a:p>
            <a:r>
              <a:rPr lang="en-US" b="1" dirty="0"/>
              <a:t>T3</a:t>
            </a:r>
          </a:p>
        </p:txBody>
      </p:sp>
      <p:sp>
        <p:nvSpPr>
          <p:cNvPr id="87" name="TextBox 86">
            <a:extLst>
              <a:ext uri="{FF2B5EF4-FFF2-40B4-BE49-F238E27FC236}">
                <a16:creationId xmlns:a16="http://schemas.microsoft.com/office/drawing/2014/main" id="{05EA66C0-BDE3-4DD6-B4B0-C6053CD9CBEC}"/>
              </a:ext>
            </a:extLst>
          </p:cNvPr>
          <p:cNvSpPr txBox="1"/>
          <p:nvPr/>
        </p:nvSpPr>
        <p:spPr>
          <a:xfrm>
            <a:off x="2572018" y="5565007"/>
            <a:ext cx="533400" cy="373025"/>
          </a:xfrm>
          <a:prstGeom prst="rect">
            <a:avLst/>
          </a:prstGeom>
          <a:noFill/>
          <a:effectLst/>
        </p:spPr>
        <p:txBody>
          <a:bodyPr wrap="square" rtlCol="0">
            <a:spAutoFit/>
          </a:bodyPr>
          <a:lstStyle/>
          <a:p>
            <a:r>
              <a:rPr lang="en-US" b="1" dirty="0"/>
              <a:t>T4</a:t>
            </a:r>
          </a:p>
        </p:txBody>
      </p:sp>
      <p:sp>
        <p:nvSpPr>
          <p:cNvPr id="88" name="TextBox 87">
            <a:extLst>
              <a:ext uri="{FF2B5EF4-FFF2-40B4-BE49-F238E27FC236}">
                <a16:creationId xmlns:a16="http://schemas.microsoft.com/office/drawing/2014/main" id="{F174C5E9-F133-4293-B767-1739D6F0EB94}"/>
              </a:ext>
            </a:extLst>
          </p:cNvPr>
          <p:cNvSpPr txBox="1"/>
          <p:nvPr/>
        </p:nvSpPr>
        <p:spPr>
          <a:xfrm>
            <a:off x="2930419" y="5882705"/>
            <a:ext cx="533400" cy="373025"/>
          </a:xfrm>
          <a:prstGeom prst="rect">
            <a:avLst/>
          </a:prstGeom>
          <a:noFill/>
          <a:effectLst/>
        </p:spPr>
        <p:txBody>
          <a:bodyPr wrap="square" rtlCol="0">
            <a:spAutoFit/>
          </a:bodyPr>
          <a:lstStyle/>
          <a:p>
            <a:r>
              <a:rPr lang="en-US" b="1" dirty="0"/>
              <a:t>T5</a:t>
            </a:r>
          </a:p>
        </p:txBody>
      </p:sp>
      <p:grpSp>
        <p:nvGrpSpPr>
          <p:cNvPr id="89" name="Group 292"/>
          <p:cNvGrpSpPr>
            <a:grpSpLocks/>
          </p:cNvGrpSpPr>
          <p:nvPr/>
        </p:nvGrpSpPr>
        <p:grpSpPr bwMode="auto">
          <a:xfrm flipH="1">
            <a:off x="1866643" y="6168622"/>
            <a:ext cx="222250" cy="858838"/>
            <a:chOff x="384" y="816"/>
            <a:chExt cx="140" cy="541"/>
          </a:xfrm>
        </p:grpSpPr>
        <p:sp>
          <p:nvSpPr>
            <p:cNvPr id="91"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94" name="Group 93"/>
          <p:cNvGrpSpPr/>
          <p:nvPr/>
        </p:nvGrpSpPr>
        <p:grpSpPr>
          <a:xfrm>
            <a:off x="1619549" y="6761145"/>
            <a:ext cx="136272" cy="846639"/>
            <a:chOff x="533402" y="6639354"/>
            <a:chExt cx="152398" cy="2208336"/>
          </a:xfrm>
        </p:grpSpPr>
        <p:cxnSp>
          <p:nvCxnSpPr>
            <p:cNvPr id="95" name="Straight Connector 94"/>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6" name="Group 95"/>
            <p:cNvGrpSpPr/>
            <p:nvPr/>
          </p:nvGrpSpPr>
          <p:grpSpPr>
            <a:xfrm>
              <a:off x="533402" y="6639354"/>
              <a:ext cx="152398" cy="2208336"/>
              <a:chOff x="533402" y="6639354"/>
              <a:chExt cx="152398" cy="2208336"/>
            </a:xfrm>
          </p:grpSpPr>
          <p:cxnSp>
            <p:nvCxnSpPr>
              <p:cNvPr id="97" name="Straight Connector 96"/>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99" name="TextBox 98"/>
          <p:cNvSpPr txBox="1"/>
          <p:nvPr/>
        </p:nvSpPr>
        <p:spPr>
          <a:xfrm>
            <a:off x="1563474" y="7103382"/>
            <a:ext cx="707833" cy="261610"/>
          </a:xfrm>
          <a:prstGeom prst="rect">
            <a:avLst/>
          </a:prstGeom>
          <a:noFill/>
        </p:spPr>
        <p:txBody>
          <a:bodyPr wrap="square" rtlCol="0">
            <a:spAutoFit/>
          </a:bodyPr>
          <a:lstStyle/>
          <a:p>
            <a:r>
              <a:rPr lang="en-US" sz="1100" b="1" dirty="0"/>
              <a:t>3 yards</a:t>
            </a:r>
          </a:p>
        </p:txBody>
      </p:sp>
      <p:grpSp>
        <p:nvGrpSpPr>
          <p:cNvPr id="100" name="Group 99"/>
          <p:cNvGrpSpPr/>
          <p:nvPr/>
        </p:nvGrpSpPr>
        <p:grpSpPr>
          <a:xfrm rot="16200000">
            <a:off x="4294170" y="8376464"/>
            <a:ext cx="136272" cy="846639"/>
            <a:chOff x="533402" y="6639354"/>
            <a:chExt cx="152398" cy="2208336"/>
          </a:xfrm>
        </p:grpSpPr>
        <p:cxnSp>
          <p:nvCxnSpPr>
            <p:cNvPr id="101" name="Straight Connector 100"/>
            <p:cNvCxnSpPr>
              <a:cxnSpLocks/>
            </p:cNvCxnSpPr>
            <p:nvPr/>
          </p:nvCxnSpPr>
          <p:spPr>
            <a:xfrm flipH="1">
              <a:off x="533402" y="8839200"/>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2" name="Group 101"/>
            <p:cNvGrpSpPr/>
            <p:nvPr/>
          </p:nvGrpSpPr>
          <p:grpSpPr>
            <a:xfrm>
              <a:off x="533402" y="6639354"/>
              <a:ext cx="152398" cy="2208336"/>
              <a:chOff x="533402" y="6639354"/>
              <a:chExt cx="152398" cy="2208336"/>
            </a:xfrm>
          </p:grpSpPr>
          <p:cxnSp>
            <p:nvCxnSpPr>
              <p:cNvPr id="103" name="Straight Connector 102"/>
              <p:cNvCxnSpPr>
                <a:cxnSpLocks/>
              </p:cNvCxnSpPr>
              <p:nvPr/>
            </p:nvCxnSpPr>
            <p:spPr>
              <a:xfrm flipH="1">
                <a:off x="533402" y="6639354"/>
                <a:ext cx="15239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a:cxnSpLocks/>
              </p:cNvCxnSpPr>
              <p:nvPr/>
            </p:nvCxnSpPr>
            <p:spPr>
              <a:xfrm>
                <a:off x="533402" y="6639354"/>
                <a:ext cx="0" cy="22083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105" name="TextBox 104"/>
          <p:cNvSpPr txBox="1"/>
          <p:nvPr/>
        </p:nvSpPr>
        <p:spPr>
          <a:xfrm>
            <a:off x="4014960" y="8841883"/>
            <a:ext cx="707833" cy="261610"/>
          </a:xfrm>
          <a:prstGeom prst="rect">
            <a:avLst/>
          </a:prstGeom>
          <a:noFill/>
        </p:spPr>
        <p:txBody>
          <a:bodyPr wrap="square" rtlCol="0">
            <a:spAutoFit/>
          </a:bodyPr>
          <a:lstStyle/>
          <a:p>
            <a:r>
              <a:rPr lang="en-US" sz="1100" b="1" dirty="0"/>
              <a:t>3 yards</a:t>
            </a:r>
          </a:p>
        </p:txBody>
      </p:sp>
      <p:pic>
        <p:nvPicPr>
          <p:cNvPr id="106" name="Picture 2" descr="http://www.idpa.com/MISC/Logos/SquareLogo/SquareLOGO-IDPA1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www.rfgc.org/files/pat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cxnSp>
        <p:nvCxnSpPr>
          <p:cNvPr id="113" name="Straight Connector 112"/>
          <p:cNvCxnSpPr>
            <a:cxnSpLocks/>
          </p:cNvCxnSpPr>
          <p:nvPr/>
        </p:nvCxnSpPr>
        <p:spPr>
          <a:xfrm flipV="1">
            <a:off x="2623985" y="7592147"/>
            <a:ext cx="66922" cy="52807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114" name="Group 21"/>
          <p:cNvGrpSpPr>
            <a:grpSpLocks/>
          </p:cNvGrpSpPr>
          <p:nvPr/>
        </p:nvGrpSpPr>
        <p:grpSpPr bwMode="auto">
          <a:xfrm>
            <a:off x="2283690" y="6512557"/>
            <a:ext cx="1524000" cy="1077913"/>
            <a:chOff x="1342" y="3555"/>
            <a:chExt cx="1359" cy="679"/>
          </a:xfrm>
        </p:grpSpPr>
        <p:sp>
          <p:nvSpPr>
            <p:cNvPr id="115"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16" name="Rectangle 23"/>
            <p:cNvSpPr>
              <a:spLocks noChangeArrowheads="1"/>
            </p:cNvSpPr>
            <p:nvPr/>
          </p:nvSpPr>
          <p:spPr bwMode="auto">
            <a:xfrm>
              <a:off x="1571" y="3669"/>
              <a:ext cx="134" cy="311"/>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17" name="TextBox 116"/>
          <p:cNvSpPr txBox="1"/>
          <p:nvPr/>
        </p:nvSpPr>
        <p:spPr>
          <a:xfrm>
            <a:off x="3047273" y="7732697"/>
            <a:ext cx="533400" cy="369332"/>
          </a:xfrm>
          <a:prstGeom prst="rect">
            <a:avLst/>
          </a:prstGeom>
          <a:noFill/>
          <a:effectLst/>
        </p:spPr>
        <p:txBody>
          <a:bodyPr wrap="square" rtlCol="0">
            <a:spAutoFit/>
          </a:bodyPr>
          <a:lstStyle/>
          <a:p>
            <a:r>
              <a:rPr lang="en-US" b="1" dirty="0"/>
              <a:t>P2</a:t>
            </a:r>
          </a:p>
        </p:txBody>
      </p:sp>
      <p:grpSp>
        <p:nvGrpSpPr>
          <p:cNvPr id="118" name="Group 170"/>
          <p:cNvGrpSpPr>
            <a:grpSpLocks/>
          </p:cNvGrpSpPr>
          <p:nvPr/>
        </p:nvGrpSpPr>
        <p:grpSpPr bwMode="auto">
          <a:xfrm>
            <a:off x="3008526" y="7253006"/>
            <a:ext cx="529779" cy="542133"/>
            <a:chOff x="2032" y="4520"/>
            <a:chExt cx="540" cy="542"/>
          </a:xfrm>
        </p:grpSpPr>
        <p:sp>
          <p:nvSpPr>
            <p:cNvPr id="119" name="Freeform 171"/>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120" name="Freeform 172"/>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121" name="Freeform 173"/>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sp>
        <p:nvSpPr>
          <p:cNvPr id="122" name="TextBox 121"/>
          <p:cNvSpPr txBox="1"/>
          <p:nvPr/>
        </p:nvSpPr>
        <p:spPr>
          <a:xfrm>
            <a:off x="2579078" y="7841505"/>
            <a:ext cx="533400" cy="369332"/>
          </a:xfrm>
          <a:prstGeom prst="rect">
            <a:avLst/>
          </a:prstGeom>
          <a:noFill/>
          <a:effectLst/>
        </p:spPr>
        <p:txBody>
          <a:bodyPr wrap="square" rtlCol="0">
            <a:spAutoFit/>
          </a:bodyPr>
          <a:lstStyle/>
          <a:p>
            <a:r>
              <a:rPr lang="en-US" b="1" dirty="0"/>
              <a:t>P3</a:t>
            </a:r>
          </a:p>
        </p:txBody>
      </p:sp>
      <p:sp>
        <p:nvSpPr>
          <p:cNvPr id="123" name="Rectangle 122"/>
          <p:cNvSpPr/>
          <p:nvPr/>
        </p:nvSpPr>
        <p:spPr>
          <a:xfrm>
            <a:off x="3086361" y="7219257"/>
            <a:ext cx="304892" cy="307777"/>
          </a:xfrm>
          <a:prstGeom prst="rect">
            <a:avLst/>
          </a:prstGeom>
        </p:spPr>
        <p:txBody>
          <a:bodyPr wrap="none">
            <a:spAutoFit/>
          </a:bodyPr>
          <a:lstStyle/>
          <a:p>
            <a:r>
              <a:rPr lang="en-US" sz="1400" b="1" dirty="0">
                <a:latin typeface="Arial" charset="0"/>
                <a:ea typeface="ＭＳ Ｐゴシック" pitchFamily="-112" charset="-128"/>
                <a:cs typeface="Times New Roman" pitchFamily="-112" charset="0"/>
              </a:rPr>
              <a:t>X</a:t>
            </a:r>
            <a:endParaRPr lang="en-US" sz="1400" b="1" dirty="0"/>
          </a:p>
        </p:txBody>
      </p:sp>
      <p:sp>
        <p:nvSpPr>
          <p:cNvPr id="124" name="Freeform 20"/>
          <p:cNvSpPr>
            <a:spLocks/>
          </p:cNvSpPr>
          <p:nvPr/>
        </p:nvSpPr>
        <p:spPr bwMode="auto">
          <a:xfrm>
            <a:off x="3116370" y="6622757"/>
            <a:ext cx="344134" cy="1741112"/>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 name="Freeform 20">
            <a:extLst>
              <a:ext uri="{FF2B5EF4-FFF2-40B4-BE49-F238E27FC236}">
                <a16:creationId xmlns:a16="http://schemas.microsoft.com/office/drawing/2014/main" id="{2E8C5704-9DCF-4B96-A42A-9E905711BE4C}"/>
              </a:ext>
            </a:extLst>
          </p:cNvPr>
          <p:cNvSpPr>
            <a:spLocks/>
          </p:cNvSpPr>
          <p:nvPr/>
        </p:nvSpPr>
        <p:spPr bwMode="auto">
          <a:xfrm>
            <a:off x="3647706" y="6470651"/>
            <a:ext cx="162295" cy="1352829"/>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08" name="Group 107">
            <a:extLst>
              <a:ext uri="{FF2B5EF4-FFF2-40B4-BE49-F238E27FC236}">
                <a16:creationId xmlns:a16="http://schemas.microsoft.com/office/drawing/2014/main" id="{2853AA94-E0D6-4EFD-8F0D-F68C987FF876}"/>
              </a:ext>
            </a:extLst>
          </p:cNvPr>
          <p:cNvGrpSpPr/>
          <p:nvPr/>
        </p:nvGrpSpPr>
        <p:grpSpPr>
          <a:xfrm>
            <a:off x="4214608" y="7790920"/>
            <a:ext cx="685800" cy="587829"/>
            <a:chOff x="166468" y="7843451"/>
            <a:chExt cx="685800" cy="587829"/>
          </a:xfrm>
        </p:grpSpPr>
        <p:grpSp>
          <p:nvGrpSpPr>
            <p:cNvPr id="109" name="Group 108">
              <a:extLst>
                <a:ext uri="{FF2B5EF4-FFF2-40B4-BE49-F238E27FC236}">
                  <a16:creationId xmlns:a16="http://schemas.microsoft.com/office/drawing/2014/main" id="{CB91CB41-081F-4DAD-8469-E5177A8215EA}"/>
                </a:ext>
              </a:extLst>
            </p:cNvPr>
            <p:cNvGrpSpPr/>
            <p:nvPr/>
          </p:nvGrpSpPr>
          <p:grpSpPr>
            <a:xfrm>
              <a:off x="381000" y="7843451"/>
              <a:ext cx="246270" cy="304469"/>
              <a:chOff x="439530" y="6246813"/>
              <a:chExt cx="339943" cy="567994"/>
            </a:xfrm>
          </p:grpSpPr>
          <p:sp>
            <p:nvSpPr>
              <p:cNvPr id="111" name="Isosceles Triangle 110">
                <a:extLst>
                  <a:ext uri="{FF2B5EF4-FFF2-40B4-BE49-F238E27FC236}">
                    <a16:creationId xmlns:a16="http://schemas.microsoft.com/office/drawing/2014/main" id="{8DF02C11-F90C-44DF-8216-70A9B857DEEB}"/>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1409A38C-A69A-4E9E-BCDE-877DC98190B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CA92BDDB-8279-461B-9A0A-741004A1730B}"/>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0" name="TextBox 109">
              <a:extLst>
                <a:ext uri="{FF2B5EF4-FFF2-40B4-BE49-F238E27FC236}">
                  <a16:creationId xmlns:a16="http://schemas.microsoft.com/office/drawing/2014/main" id="{CC18E2DA-A426-4356-AA65-A028203F651A}"/>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extLst>
      <p:ext uri="{BB962C8B-B14F-4D97-AF65-F5344CB8AC3E}">
        <p14:creationId xmlns:p14="http://schemas.microsoft.com/office/powerpoint/2010/main" val="33170460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308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176</cp:revision>
  <cp:lastPrinted>2017-08-16T08:25:43Z</cp:lastPrinted>
  <dcterms:created xsi:type="dcterms:W3CDTF">2002-08-21T12:11:08Z</dcterms:created>
  <dcterms:modified xsi:type="dcterms:W3CDTF">2020-02-09T00:47:29Z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