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480"/>
    <a:srgbClr val="EBDAB9"/>
    <a:srgbClr val="FFD2A5"/>
    <a:srgbClr val="FFCC99"/>
    <a:srgbClr val="EE732E"/>
    <a:srgbClr val="A2DC0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737" autoAdjust="0"/>
  </p:normalViewPr>
  <p:slideViewPr>
    <p:cSldViewPr>
      <p:cViewPr varScale="1">
        <p:scale>
          <a:sx n="77" d="100"/>
          <a:sy n="77" d="100"/>
        </p:scale>
        <p:origin x="3336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7DBC2727-5808-4D73-82E5-C4F139155C7F}"/>
    <pc:docChg chg="undo redo custSel modSld">
      <pc:chgData name="Matt Carlson" userId="0e792f37f00095d9" providerId="LiveId" clId="{7DBC2727-5808-4D73-82E5-C4F139155C7F}" dt="2017-08-18T09:10:42.578" v="208" actId="20577"/>
      <pc:docMkLst>
        <pc:docMk/>
      </pc:docMkLst>
      <pc:sldChg chg="addSp delSp modSp">
        <pc:chgData name="Matt Carlson" userId="0e792f37f00095d9" providerId="LiveId" clId="{7DBC2727-5808-4D73-82E5-C4F139155C7F}" dt="2017-08-18T09:10:42.578" v="208" actId="20577"/>
        <pc:sldMkLst>
          <pc:docMk/>
          <pc:sldMk cId="1275466617" sldId="275"/>
        </pc:sldMkLst>
        <pc:spChg chg="add del mod">
          <ac:chgData name="Matt Carlson" userId="0e792f37f00095d9" providerId="LiveId" clId="{7DBC2727-5808-4D73-82E5-C4F139155C7F}" dt="2017-08-18T08:52:35.060" v="15" actId="1076"/>
          <ac:spMkLst>
            <pc:docMk/>
            <pc:sldMk cId="1275466617" sldId="275"/>
            <ac:spMk id="318" creationId="{00000000-0000-0000-0000-000000000000}"/>
          </ac:spMkLst>
        </pc:spChg>
        <pc:spChg chg="add del">
          <ac:chgData name="Matt Carlson" userId="0e792f37f00095d9" providerId="LiveId" clId="{7DBC2727-5808-4D73-82E5-C4F139155C7F}" dt="2017-08-18T08:49:00.513" v="4" actId="478"/>
          <ac:spMkLst>
            <pc:docMk/>
            <pc:sldMk cId="1275466617" sldId="275"/>
            <ac:spMk id="380" creationId="{00000000-0000-0000-0000-000000000000}"/>
          </ac:spMkLst>
        </pc:spChg>
        <pc:spChg chg="add mod ord">
          <ac:chgData name="Matt Carlson" userId="0e792f37f00095d9" providerId="LiveId" clId="{7DBC2727-5808-4D73-82E5-C4F139155C7F}" dt="2017-08-18T08:55:22.859" v="24" actId="167"/>
          <ac:spMkLst>
            <pc:docMk/>
            <pc:sldMk cId="1275466617" sldId="275"/>
            <ac:spMk id="432" creationId="{7F5A0E7F-F69E-4488-93C6-DDA89CD67BC6}"/>
          </ac:spMkLst>
        </pc:spChg>
        <pc:spChg chg="add mod">
          <ac:chgData name="Matt Carlson" userId="0e792f37f00095d9" providerId="LiveId" clId="{7DBC2727-5808-4D73-82E5-C4F139155C7F}" dt="2017-08-18T08:59:40.919" v="43" actId="1076"/>
          <ac:spMkLst>
            <pc:docMk/>
            <pc:sldMk cId="1275466617" sldId="275"/>
            <ac:spMk id="433" creationId="{20D995F8-8838-4D3F-AB23-0907CE52CA0D}"/>
          </ac:spMkLst>
        </pc:spChg>
        <pc:graphicFrameChg chg="mod modGraphic">
          <ac:chgData name="Matt Carlson" userId="0e792f37f00095d9" providerId="LiveId" clId="{7DBC2727-5808-4D73-82E5-C4F139155C7F}" dt="2017-08-18T09:10:42.578" v="208" actId="20577"/>
          <ac:graphicFrameMkLst>
            <pc:docMk/>
            <pc:sldMk cId="1275466617" sldId="275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71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03471" y="5528583"/>
            <a:ext cx="1430267" cy="1993413"/>
            <a:chOff x="1803471" y="5495925"/>
            <a:chExt cx="1430267" cy="1993413"/>
          </a:xfrm>
        </p:grpSpPr>
        <p:grpSp>
          <p:nvGrpSpPr>
            <p:cNvPr id="13" name="Group 12"/>
            <p:cNvGrpSpPr/>
            <p:nvPr/>
          </p:nvGrpSpPr>
          <p:grpSpPr>
            <a:xfrm>
              <a:off x="1803471" y="5500871"/>
              <a:ext cx="1424628" cy="1988467"/>
              <a:chOff x="1793875" y="5515474"/>
              <a:chExt cx="1424628" cy="198846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793875" y="5515474"/>
                <a:ext cx="1422056" cy="1318033"/>
                <a:chOff x="1809845" y="5514315"/>
                <a:chExt cx="1422056" cy="1318033"/>
              </a:xfrm>
            </p:grpSpPr>
            <p:grpSp>
              <p:nvGrpSpPr>
                <p:cNvPr id="599" name="Group 598"/>
                <p:cNvGrpSpPr>
                  <a:grpSpLocks/>
                </p:cNvGrpSpPr>
                <p:nvPr/>
              </p:nvGrpSpPr>
              <p:grpSpPr bwMode="auto">
                <a:xfrm flipH="1">
                  <a:off x="2461607" y="5882981"/>
                  <a:ext cx="770294" cy="949367"/>
                  <a:chOff x="278" y="0"/>
                  <a:chExt cx="1806" cy="2840"/>
                </a:xfrm>
              </p:grpSpPr>
              <p:sp>
                <p:nvSpPr>
                  <p:cNvPr id="600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606" name="Line 670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218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602" name="Group 601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603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04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80" name="Group 679"/>
                <p:cNvGrpSpPr>
                  <a:grpSpLocks/>
                </p:cNvGrpSpPr>
                <p:nvPr/>
              </p:nvGrpSpPr>
              <p:grpSpPr bwMode="auto">
                <a:xfrm flipH="1">
                  <a:off x="1809845" y="5514315"/>
                  <a:ext cx="888866" cy="996167"/>
                  <a:chOff x="0" y="0"/>
                  <a:chExt cx="2084" cy="2980"/>
                </a:xfrm>
              </p:grpSpPr>
              <p:sp>
                <p:nvSpPr>
                  <p:cNvPr id="681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682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0" y="2181"/>
                    <a:ext cx="584" cy="799"/>
                    <a:chOff x="0" y="2181"/>
                    <a:chExt cx="584" cy="799"/>
                  </a:xfrm>
                </p:grpSpPr>
                <p:sp>
                  <p:nvSpPr>
                    <p:cNvPr id="686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67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87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218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grpSp>
                <p:nvGrpSpPr>
                  <p:cNvPr id="683" name="Group 682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684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685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989" name="Group 988"/>
              <p:cNvGrpSpPr/>
              <p:nvPr/>
            </p:nvGrpSpPr>
            <p:grpSpPr>
              <a:xfrm>
                <a:off x="1796447" y="6185908"/>
                <a:ext cx="1422056" cy="1318033"/>
                <a:chOff x="1809845" y="5514315"/>
                <a:chExt cx="1422056" cy="1318033"/>
              </a:xfrm>
            </p:grpSpPr>
            <p:grpSp>
              <p:nvGrpSpPr>
                <p:cNvPr id="990" name="Group 989"/>
                <p:cNvGrpSpPr>
                  <a:grpSpLocks/>
                </p:cNvGrpSpPr>
                <p:nvPr/>
              </p:nvGrpSpPr>
              <p:grpSpPr bwMode="auto">
                <a:xfrm flipH="1">
                  <a:off x="2461607" y="5882981"/>
                  <a:ext cx="770294" cy="949367"/>
                  <a:chOff x="278" y="0"/>
                  <a:chExt cx="1806" cy="2840"/>
                </a:xfrm>
              </p:grpSpPr>
              <p:sp>
                <p:nvSpPr>
                  <p:cNvPr id="999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05" name="Line 670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218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1001" name="Group 1000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1002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03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91" name="Group 990"/>
                <p:cNvGrpSpPr>
                  <a:grpSpLocks/>
                </p:cNvGrpSpPr>
                <p:nvPr/>
              </p:nvGrpSpPr>
              <p:grpSpPr bwMode="auto">
                <a:xfrm flipH="1">
                  <a:off x="1809845" y="5514315"/>
                  <a:ext cx="888866" cy="996167"/>
                  <a:chOff x="0" y="0"/>
                  <a:chExt cx="2084" cy="2980"/>
                </a:xfrm>
              </p:grpSpPr>
              <p:sp>
                <p:nvSpPr>
                  <p:cNvPr id="992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993" name="Group 992"/>
                  <p:cNvGrpSpPr>
                    <a:grpSpLocks/>
                  </p:cNvGrpSpPr>
                  <p:nvPr/>
                </p:nvGrpSpPr>
                <p:grpSpPr bwMode="auto">
                  <a:xfrm>
                    <a:off x="0" y="2181"/>
                    <a:ext cx="584" cy="799"/>
                    <a:chOff x="0" y="2181"/>
                    <a:chExt cx="584" cy="799"/>
                  </a:xfrm>
                </p:grpSpPr>
                <p:sp>
                  <p:nvSpPr>
                    <p:cNvPr id="997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67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998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218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grpSp>
                <p:nvGrpSpPr>
                  <p:cNvPr id="994" name="Group 993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995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996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4" name="Freeform: Shape 13"/>
            <p:cNvSpPr/>
            <p:nvPr/>
          </p:nvSpPr>
          <p:spPr>
            <a:xfrm>
              <a:off x="1924050" y="5495925"/>
              <a:ext cx="1309688" cy="1419225"/>
            </a:xfrm>
            <a:custGeom>
              <a:avLst/>
              <a:gdLst>
                <a:gd name="connsiteX0" fmla="*/ 1309688 w 1309688"/>
                <a:gd name="connsiteY0" fmla="*/ 1419225 h 1419225"/>
                <a:gd name="connsiteX1" fmla="*/ 0 w 1309688"/>
                <a:gd name="connsiteY1" fmla="*/ 671513 h 1419225"/>
                <a:gd name="connsiteX2" fmla="*/ 9525 w 1309688"/>
                <a:gd name="connsiteY2" fmla="*/ 0 h 1419225"/>
                <a:gd name="connsiteX3" fmla="*/ 1304925 w 1309688"/>
                <a:gd name="connsiteY3" fmla="*/ 733425 h 1419225"/>
                <a:gd name="connsiteX4" fmla="*/ 1309688 w 1309688"/>
                <a:gd name="connsiteY4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1419225">
                  <a:moveTo>
                    <a:pt x="1309688" y="1419225"/>
                  </a:moveTo>
                  <a:lnTo>
                    <a:pt x="0" y="671513"/>
                  </a:lnTo>
                  <a:lnTo>
                    <a:pt x="9525" y="0"/>
                  </a:lnTo>
                  <a:lnTo>
                    <a:pt x="1304925" y="733425"/>
                  </a:lnTo>
                  <a:cubicBezTo>
                    <a:pt x="1306513" y="962025"/>
                    <a:pt x="1308100" y="1190625"/>
                    <a:pt x="1309688" y="1419225"/>
                  </a:cubicBezTo>
                  <a:close/>
                </a:path>
              </a:pathLst>
            </a:custGeom>
            <a:solidFill>
              <a:srgbClr val="6EB480">
                <a:alpha val="63137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: Shape 2"/>
          <p:cNvSpPr/>
          <p:nvPr/>
        </p:nvSpPr>
        <p:spPr>
          <a:xfrm rot="21254765">
            <a:off x="3699841" y="4708485"/>
            <a:ext cx="2834310" cy="516266"/>
          </a:xfrm>
          <a:custGeom>
            <a:avLst/>
            <a:gdLst>
              <a:gd name="connsiteX0" fmla="*/ 2752725 w 2752725"/>
              <a:gd name="connsiteY0" fmla="*/ 258123 h 391473"/>
              <a:gd name="connsiteX1" fmla="*/ 2686050 w 2752725"/>
              <a:gd name="connsiteY1" fmla="*/ 229548 h 391473"/>
              <a:gd name="connsiteX2" fmla="*/ 2647950 w 2752725"/>
              <a:gd name="connsiteY2" fmla="*/ 210498 h 391473"/>
              <a:gd name="connsiteX3" fmla="*/ 2609850 w 2752725"/>
              <a:gd name="connsiteY3" fmla="*/ 200973 h 391473"/>
              <a:gd name="connsiteX4" fmla="*/ 2524125 w 2752725"/>
              <a:gd name="connsiteY4" fmla="*/ 134298 h 391473"/>
              <a:gd name="connsiteX5" fmla="*/ 2495550 w 2752725"/>
              <a:gd name="connsiteY5" fmla="*/ 115248 h 391473"/>
              <a:gd name="connsiteX6" fmla="*/ 2466975 w 2752725"/>
              <a:gd name="connsiteY6" fmla="*/ 105723 h 391473"/>
              <a:gd name="connsiteX7" fmla="*/ 2409825 w 2752725"/>
              <a:gd name="connsiteY7" fmla="*/ 67623 h 391473"/>
              <a:gd name="connsiteX8" fmla="*/ 2381250 w 2752725"/>
              <a:gd name="connsiteY8" fmla="*/ 58098 h 391473"/>
              <a:gd name="connsiteX9" fmla="*/ 2352675 w 2752725"/>
              <a:gd name="connsiteY9" fmla="*/ 39048 h 391473"/>
              <a:gd name="connsiteX10" fmla="*/ 2228850 w 2752725"/>
              <a:gd name="connsiteY10" fmla="*/ 19998 h 391473"/>
              <a:gd name="connsiteX11" fmla="*/ 2200275 w 2752725"/>
              <a:gd name="connsiteY11" fmla="*/ 10473 h 391473"/>
              <a:gd name="connsiteX12" fmla="*/ 1619250 w 2752725"/>
              <a:gd name="connsiteY12" fmla="*/ 10473 h 391473"/>
              <a:gd name="connsiteX13" fmla="*/ 1524000 w 2752725"/>
              <a:gd name="connsiteY13" fmla="*/ 29523 h 391473"/>
              <a:gd name="connsiteX14" fmla="*/ 1447800 w 2752725"/>
              <a:gd name="connsiteY14" fmla="*/ 48573 h 391473"/>
              <a:gd name="connsiteX15" fmla="*/ 1419225 w 2752725"/>
              <a:gd name="connsiteY15" fmla="*/ 67623 h 391473"/>
              <a:gd name="connsiteX16" fmla="*/ 1390650 w 2752725"/>
              <a:gd name="connsiteY16" fmla="*/ 77148 h 391473"/>
              <a:gd name="connsiteX17" fmla="*/ 1362075 w 2752725"/>
              <a:gd name="connsiteY17" fmla="*/ 96198 h 391473"/>
              <a:gd name="connsiteX18" fmla="*/ 1295400 w 2752725"/>
              <a:gd name="connsiteY18" fmla="*/ 115248 h 391473"/>
              <a:gd name="connsiteX19" fmla="*/ 1266825 w 2752725"/>
              <a:gd name="connsiteY19" fmla="*/ 134298 h 391473"/>
              <a:gd name="connsiteX20" fmla="*/ 1228725 w 2752725"/>
              <a:gd name="connsiteY20" fmla="*/ 143823 h 391473"/>
              <a:gd name="connsiteX21" fmla="*/ 1200150 w 2752725"/>
              <a:gd name="connsiteY21" fmla="*/ 153348 h 391473"/>
              <a:gd name="connsiteX22" fmla="*/ 1171575 w 2752725"/>
              <a:gd name="connsiteY22" fmla="*/ 181923 h 391473"/>
              <a:gd name="connsiteX23" fmla="*/ 1143000 w 2752725"/>
              <a:gd name="connsiteY23" fmla="*/ 191448 h 391473"/>
              <a:gd name="connsiteX24" fmla="*/ 1104900 w 2752725"/>
              <a:gd name="connsiteY24" fmla="*/ 210498 h 391473"/>
              <a:gd name="connsiteX25" fmla="*/ 1076325 w 2752725"/>
              <a:gd name="connsiteY25" fmla="*/ 220023 h 391473"/>
              <a:gd name="connsiteX26" fmla="*/ 1038225 w 2752725"/>
              <a:gd name="connsiteY26" fmla="*/ 239073 h 391473"/>
              <a:gd name="connsiteX27" fmla="*/ 981075 w 2752725"/>
              <a:gd name="connsiteY27" fmla="*/ 258123 h 391473"/>
              <a:gd name="connsiteX28" fmla="*/ 952500 w 2752725"/>
              <a:gd name="connsiteY28" fmla="*/ 267648 h 391473"/>
              <a:gd name="connsiteX29" fmla="*/ 923925 w 2752725"/>
              <a:gd name="connsiteY29" fmla="*/ 286698 h 391473"/>
              <a:gd name="connsiteX30" fmla="*/ 838200 w 2752725"/>
              <a:gd name="connsiteY30" fmla="*/ 305748 h 391473"/>
              <a:gd name="connsiteX31" fmla="*/ 800100 w 2752725"/>
              <a:gd name="connsiteY31" fmla="*/ 315273 h 391473"/>
              <a:gd name="connsiteX32" fmla="*/ 85725 w 2752725"/>
              <a:gd name="connsiteY32" fmla="*/ 324798 h 391473"/>
              <a:gd name="connsiteX33" fmla="*/ 57150 w 2752725"/>
              <a:gd name="connsiteY33" fmla="*/ 334323 h 391473"/>
              <a:gd name="connsiteX34" fmla="*/ 0 w 2752725"/>
              <a:gd name="connsiteY34" fmla="*/ 391473 h 39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52725" h="391473">
                <a:moveTo>
                  <a:pt x="2752725" y="258123"/>
                </a:moveTo>
                <a:cubicBezTo>
                  <a:pt x="2730500" y="248598"/>
                  <a:pt x="2708063" y="239554"/>
                  <a:pt x="2686050" y="229548"/>
                </a:cubicBezTo>
                <a:cubicBezTo>
                  <a:pt x="2673124" y="223672"/>
                  <a:pt x="2661245" y="215484"/>
                  <a:pt x="2647950" y="210498"/>
                </a:cubicBezTo>
                <a:cubicBezTo>
                  <a:pt x="2635693" y="205901"/>
                  <a:pt x="2622550" y="204148"/>
                  <a:pt x="2609850" y="200973"/>
                </a:cubicBezTo>
                <a:cubicBezTo>
                  <a:pt x="2565086" y="156209"/>
                  <a:pt x="2592483" y="179870"/>
                  <a:pt x="2524125" y="134298"/>
                </a:cubicBezTo>
                <a:cubicBezTo>
                  <a:pt x="2514600" y="127948"/>
                  <a:pt x="2506410" y="118868"/>
                  <a:pt x="2495550" y="115248"/>
                </a:cubicBezTo>
                <a:cubicBezTo>
                  <a:pt x="2486025" y="112073"/>
                  <a:pt x="2475752" y="110599"/>
                  <a:pt x="2466975" y="105723"/>
                </a:cubicBezTo>
                <a:cubicBezTo>
                  <a:pt x="2446961" y="94604"/>
                  <a:pt x="2431545" y="74863"/>
                  <a:pt x="2409825" y="67623"/>
                </a:cubicBezTo>
                <a:cubicBezTo>
                  <a:pt x="2400300" y="64448"/>
                  <a:pt x="2390230" y="62588"/>
                  <a:pt x="2381250" y="58098"/>
                </a:cubicBezTo>
                <a:cubicBezTo>
                  <a:pt x="2371011" y="52978"/>
                  <a:pt x="2363197" y="43557"/>
                  <a:pt x="2352675" y="39048"/>
                </a:cubicBezTo>
                <a:cubicBezTo>
                  <a:pt x="2323803" y="26674"/>
                  <a:pt x="2246059" y="21910"/>
                  <a:pt x="2228850" y="19998"/>
                </a:cubicBezTo>
                <a:cubicBezTo>
                  <a:pt x="2219325" y="16823"/>
                  <a:pt x="2210254" y="11582"/>
                  <a:pt x="2200275" y="10473"/>
                </a:cubicBezTo>
                <a:cubicBezTo>
                  <a:pt x="2008201" y="-10869"/>
                  <a:pt x="1809583" y="6335"/>
                  <a:pt x="1619250" y="10473"/>
                </a:cubicBezTo>
                <a:cubicBezTo>
                  <a:pt x="1455897" y="33809"/>
                  <a:pt x="1612664" y="7357"/>
                  <a:pt x="1524000" y="29523"/>
                </a:cubicBezTo>
                <a:cubicBezTo>
                  <a:pt x="1502263" y="34957"/>
                  <a:pt x="1469573" y="37687"/>
                  <a:pt x="1447800" y="48573"/>
                </a:cubicBezTo>
                <a:cubicBezTo>
                  <a:pt x="1437561" y="53693"/>
                  <a:pt x="1429464" y="62503"/>
                  <a:pt x="1419225" y="67623"/>
                </a:cubicBezTo>
                <a:cubicBezTo>
                  <a:pt x="1410245" y="72113"/>
                  <a:pt x="1399630" y="72658"/>
                  <a:pt x="1390650" y="77148"/>
                </a:cubicBezTo>
                <a:cubicBezTo>
                  <a:pt x="1380411" y="82268"/>
                  <a:pt x="1372314" y="91078"/>
                  <a:pt x="1362075" y="96198"/>
                </a:cubicBezTo>
                <a:cubicBezTo>
                  <a:pt x="1348410" y="103030"/>
                  <a:pt x="1307607" y="112196"/>
                  <a:pt x="1295400" y="115248"/>
                </a:cubicBezTo>
                <a:cubicBezTo>
                  <a:pt x="1285875" y="121598"/>
                  <a:pt x="1277347" y="129789"/>
                  <a:pt x="1266825" y="134298"/>
                </a:cubicBezTo>
                <a:cubicBezTo>
                  <a:pt x="1254793" y="139455"/>
                  <a:pt x="1241312" y="140227"/>
                  <a:pt x="1228725" y="143823"/>
                </a:cubicBezTo>
                <a:cubicBezTo>
                  <a:pt x="1219071" y="146581"/>
                  <a:pt x="1209675" y="150173"/>
                  <a:pt x="1200150" y="153348"/>
                </a:cubicBezTo>
                <a:cubicBezTo>
                  <a:pt x="1190625" y="162873"/>
                  <a:pt x="1182783" y="174451"/>
                  <a:pt x="1171575" y="181923"/>
                </a:cubicBezTo>
                <a:cubicBezTo>
                  <a:pt x="1163221" y="187492"/>
                  <a:pt x="1152228" y="187493"/>
                  <a:pt x="1143000" y="191448"/>
                </a:cubicBezTo>
                <a:cubicBezTo>
                  <a:pt x="1129949" y="197041"/>
                  <a:pt x="1117951" y="204905"/>
                  <a:pt x="1104900" y="210498"/>
                </a:cubicBezTo>
                <a:cubicBezTo>
                  <a:pt x="1095672" y="214453"/>
                  <a:pt x="1085553" y="216068"/>
                  <a:pt x="1076325" y="220023"/>
                </a:cubicBezTo>
                <a:cubicBezTo>
                  <a:pt x="1063274" y="225616"/>
                  <a:pt x="1051408" y="233800"/>
                  <a:pt x="1038225" y="239073"/>
                </a:cubicBezTo>
                <a:cubicBezTo>
                  <a:pt x="1019581" y="246531"/>
                  <a:pt x="1000125" y="251773"/>
                  <a:pt x="981075" y="258123"/>
                </a:cubicBezTo>
                <a:cubicBezTo>
                  <a:pt x="971550" y="261298"/>
                  <a:pt x="960854" y="262079"/>
                  <a:pt x="952500" y="267648"/>
                </a:cubicBezTo>
                <a:cubicBezTo>
                  <a:pt x="942975" y="273998"/>
                  <a:pt x="934164" y="281578"/>
                  <a:pt x="923925" y="286698"/>
                </a:cubicBezTo>
                <a:cubicBezTo>
                  <a:pt x="899209" y="299056"/>
                  <a:pt x="862589" y="300870"/>
                  <a:pt x="838200" y="305748"/>
                </a:cubicBezTo>
                <a:cubicBezTo>
                  <a:pt x="825363" y="308315"/>
                  <a:pt x="813187" y="314942"/>
                  <a:pt x="800100" y="315273"/>
                </a:cubicBezTo>
                <a:cubicBezTo>
                  <a:pt x="562030" y="321300"/>
                  <a:pt x="323850" y="321623"/>
                  <a:pt x="85725" y="324798"/>
                </a:cubicBezTo>
                <a:cubicBezTo>
                  <a:pt x="76200" y="327973"/>
                  <a:pt x="65075" y="328159"/>
                  <a:pt x="57150" y="334323"/>
                </a:cubicBezTo>
                <a:cubicBezTo>
                  <a:pt x="35884" y="350863"/>
                  <a:pt x="0" y="391473"/>
                  <a:pt x="0" y="39147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5356"/>
              </p:ext>
            </p:extLst>
          </p:nvPr>
        </p:nvGraphicFramePr>
        <p:xfrm>
          <a:off x="152400" y="152400"/>
          <a:ext cx="7010400" cy="42260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 Over the Falls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Dave McClure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You and your family are on a day hike on the Hawaiian island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Kaui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, when you become separated.  You hear one of your family shout out for help as you pass by a tunnel.  Enter the tunnel and save your family!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Standing at P1, toes touching marks,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 is loaded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and holstered. Walking cane in your strong hand, looking through binoculars with support hand.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 on T1</a:t>
                      </a:r>
                    </a:p>
                    <a:p>
                      <a:pPr marL="914400" marR="0" lvl="2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Best 2 on T2-T7, AT1</a:t>
                      </a:r>
                    </a:p>
                    <a:p>
                      <a:pPr marL="914400" marR="0" lvl="2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18 Minimum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3 Non-Threat,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Side tunnels are completely enclosed except for the tunnel entrances. T1-T7 are completely inside the tunnels and only appear outside for stage diagram clarity.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42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drop cane and binoculars, then draw and from P1, engage T1 with at least 3 rounds and then engage PP1.  Proceed into the tunnel and engage T1-T7 and AT1, with at least 2 rounds each, as they become visible through the side tunnels and waterfall.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activates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There is no cover on this stage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Movement is not required while engaging targets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Flashlights are NOT allowed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2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87" y="176696"/>
            <a:ext cx="732454" cy="73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4" descr="http://www.rfgc.org/files/pa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8" y="99234"/>
            <a:ext cx="892741" cy="8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" name="Group 21"/>
          <p:cNvGrpSpPr>
            <a:grpSpLocks/>
          </p:cNvGrpSpPr>
          <p:nvPr/>
        </p:nvGrpSpPr>
        <p:grpSpPr bwMode="auto">
          <a:xfrm>
            <a:off x="6446648" y="4410397"/>
            <a:ext cx="185737" cy="660400"/>
            <a:chOff x="5403" y="3457"/>
            <a:chExt cx="209" cy="755"/>
          </a:xfrm>
        </p:grpSpPr>
        <p:sp>
          <p:nvSpPr>
            <p:cNvPr id="23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wordArtVert" wrap="none" anchor="ctr"/>
            <a:lstStyle/>
            <a:p>
              <a:endParaRPr lang="en-US" sz="800" dirty="0"/>
            </a:p>
          </p:txBody>
        </p:sp>
        <p:sp>
          <p:nvSpPr>
            <p:cNvPr id="23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vert="wordArtVert"/>
            <a:lstStyle/>
            <a:p>
              <a:endParaRPr lang="en-US" sz="800" dirty="0"/>
            </a:p>
          </p:txBody>
        </p:sp>
        <p:sp>
          <p:nvSpPr>
            <p:cNvPr id="24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2" name="Group 330"/>
          <p:cNvGrpSpPr>
            <a:grpSpLocks/>
          </p:cNvGrpSpPr>
          <p:nvPr/>
        </p:nvGrpSpPr>
        <p:grpSpPr bwMode="auto">
          <a:xfrm>
            <a:off x="7017223" y="7343093"/>
            <a:ext cx="227013" cy="869950"/>
            <a:chOff x="912" y="1296"/>
            <a:chExt cx="143" cy="548"/>
          </a:xfrm>
        </p:grpSpPr>
        <p:sp>
          <p:nvSpPr>
            <p:cNvPr id="433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5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436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2" name="TextBox 511"/>
          <p:cNvSpPr txBox="1"/>
          <p:nvPr/>
        </p:nvSpPr>
        <p:spPr>
          <a:xfrm>
            <a:off x="6178772" y="91802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513" name="Straight Connector 512"/>
          <p:cNvCxnSpPr>
            <a:cxnSpLocks/>
          </p:cNvCxnSpPr>
          <p:nvPr/>
        </p:nvCxnSpPr>
        <p:spPr>
          <a:xfrm flipH="1" flipV="1">
            <a:off x="6234435" y="9089159"/>
            <a:ext cx="596900" cy="2643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3829692" y="445934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AT1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6256882" y="501328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6896100" y="70132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554" name="Picture 2" descr="https://img.clipartfest.com/25fc6a7d911f8fc9ac8d23fd92656215_cartoon-tree-clip-art-cartoon-trees-clipart_2856-4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26" y="4465401"/>
            <a:ext cx="608382" cy="8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7" name="Group 579"/>
          <p:cNvGrpSpPr>
            <a:grpSpLocks/>
          </p:cNvGrpSpPr>
          <p:nvPr/>
        </p:nvGrpSpPr>
        <p:grpSpPr bwMode="auto">
          <a:xfrm>
            <a:off x="2941205" y="4380859"/>
            <a:ext cx="928688" cy="1028700"/>
            <a:chOff x="1706" y="2832"/>
            <a:chExt cx="585" cy="648"/>
          </a:xfrm>
        </p:grpSpPr>
        <p:grpSp>
          <p:nvGrpSpPr>
            <p:cNvPr id="608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10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623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4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1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13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18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4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15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2 w 277"/>
                      <a:gd name="T9" fmla="*/ 1 h 517"/>
                      <a:gd name="T10" fmla="*/ 2 w 277"/>
                      <a:gd name="T11" fmla="*/ 2 h 517"/>
                      <a:gd name="T12" fmla="*/ 1 w 277"/>
                      <a:gd name="T13" fmla="*/ 3 h 517"/>
                      <a:gd name="T14" fmla="*/ 1 w 277"/>
                      <a:gd name="T15" fmla="*/ 3 h 517"/>
                      <a:gd name="T16" fmla="*/ 0 w 277"/>
                      <a:gd name="T17" fmla="*/ 2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2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8 w 304"/>
                  <a:gd name="T3" fmla="*/ 2 h 180"/>
                  <a:gd name="T4" fmla="*/ 13 w 304"/>
                  <a:gd name="T5" fmla="*/ 7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9" name="Text Box 597"/>
            <p:cNvSpPr txBox="1">
              <a:spLocks noChangeArrowheads="1"/>
            </p:cNvSpPr>
            <p:nvPr/>
          </p:nvSpPr>
          <p:spPr bwMode="auto">
            <a:xfrm>
              <a:off x="1706" y="3299"/>
              <a:ext cx="319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800" b="1" dirty="0"/>
                <a:t>Drop Out Penalty</a:t>
              </a:r>
            </a:p>
          </p:txBody>
        </p:sp>
      </p:grpSp>
      <p:grpSp>
        <p:nvGrpSpPr>
          <p:cNvPr id="667" name="Group 330"/>
          <p:cNvGrpSpPr>
            <a:grpSpLocks/>
          </p:cNvGrpSpPr>
          <p:nvPr/>
        </p:nvGrpSpPr>
        <p:grpSpPr bwMode="auto">
          <a:xfrm>
            <a:off x="5406345" y="7543655"/>
            <a:ext cx="227013" cy="869950"/>
            <a:chOff x="912" y="1296"/>
            <a:chExt cx="143" cy="548"/>
          </a:xfrm>
        </p:grpSpPr>
        <p:sp>
          <p:nvSpPr>
            <p:cNvPr id="668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0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671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88" name="Group 324"/>
          <p:cNvGrpSpPr>
            <a:grpSpLocks/>
          </p:cNvGrpSpPr>
          <p:nvPr/>
        </p:nvGrpSpPr>
        <p:grpSpPr bwMode="auto">
          <a:xfrm>
            <a:off x="1334863" y="5632394"/>
            <a:ext cx="227013" cy="869950"/>
            <a:chOff x="912" y="768"/>
            <a:chExt cx="143" cy="548"/>
          </a:xfrm>
        </p:grpSpPr>
        <p:sp>
          <p:nvSpPr>
            <p:cNvPr id="689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1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692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2" name="Group 324"/>
          <p:cNvGrpSpPr>
            <a:grpSpLocks/>
          </p:cNvGrpSpPr>
          <p:nvPr/>
        </p:nvGrpSpPr>
        <p:grpSpPr bwMode="auto">
          <a:xfrm>
            <a:off x="1604629" y="5384761"/>
            <a:ext cx="227013" cy="869950"/>
            <a:chOff x="912" y="768"/>
            <a:chExt cx="143" cy="548"/>
          </a:xfrm>
        </p:grpSpPr>
        <p:sp>
          <p:nvSpPr>
            <p:cNvPr id="793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4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5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796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99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08" y="5443955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2" name="TextBox 801"/>
          <p:cNvSpPr txBox="1"/>
          <p:nvPr/>
        </p:nvSpPr>
        <p:spPr>
          <a:xfrm>
            <a:off x="5503874" y="73658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07" name="TextBox 806"/>
          <p:cNvSpPr txBox="1"/>
          <p:nvPr/>
        </p:nvSpPr>
        <p:spPr>
          <a:xfrm>
            <a:off x="1103805" y="53174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pic>
        <p:nvPicPr>
          <p:cNvPr id="553" name="Picture 2" descr="https://img.clipartfest.com/25fc6a7d911f8fc9ac8d23fd92656215_cartoon-tree-clip-art-cartoon-trees-clipart_2856-4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74" y="6749979"/>
            <a:ext cx="930003" cy="133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5" name="Freeform: Shape 854"/>
          <p:cNvSpPr/>
          <p:nvPr/>
        </p:nvSpPr>
        <p:spPr>
          <a:xfrm rot="21254765">
            <a:off x="3699841" y="4708485"/>
            <a:ext cx="2834310" cy="516266"/>
          </a:xfrm>
          <a:custGeom>
            <a:avLst/>
            <a:gdLst>
              <a:gd name="connsiteX0" fmla="*/ 2752725 w 2752725"/>
              <a:gd name="connsiteY0" fmla="*/ 258123 h 391473"/>
              <a:gd name="connsiteX1" fmla="*/ 2686050 w 2752725"/>
              <a:gd name="connsiteY1" fmla="*/ 229548 h 391473"/>
              <a:gd name="connsiteX2" fmla="*/ 2647950 w 2752725"/>
              <a:gd name="connsiteY2" fmla="*/ 210498 h 391473"/>
              <a:gd name="connsiteX3" fmla="*/ 2609850 w 2752725"/>
              <a:gd name="connsiteY3" fmla="*/ 200973 h 391473"/>
              <a:gd name="connsiteX4" fmla="*/ 2524125 w 2752725"/>
              <a:gd name="connsiteY4" fmla="*/ 134298 h 391473"/>
              <a:gd name="connsiteX5" fmla="*/ 2495550 w 2752725"/>
              <a:gd name="connsiteY5" fmla="*/ 115248 h 391473"/>
              <a:gd name="connsiteX6" fmla="*/ 2466975 w 2752725"/>
              <a:gd name="connsiteY6" fmla="*/ 105723 h 391473"/>
              <a:gd name="connsiteX7" fmla="*/ 2409825 w 2752725"/>
              <a:gd name="connsiteY7" fmla="*/ 67623 h 391473"/>
              <a:gd name="connsiteX8" fmla="*/ 2381250 w 2752725"/>
              <a:gd name="connsiteY8" fmla="*/ 58098 h 391473"/>
              <a:gd name="connsiteX9" fmla="*/ 2352675 w 2752725"/>
              <a:gd name="connsiteY9" fmla="*/ 39048 h 391473"/>
              <a:gd name="connsiteX10" fmla="*/ 2228850 w 2752725"/>
              <a:gd name="connsiteY10" fmla="*/ 19998 h 391473"/>
              <a:gd name="connsiteX11" fmla="*/ 2200275 w 2752725"/>
              <a:gd name="connsiteY11" fmla="*/ 10473 h 391473"/>
              <a:gd name="connsiteX12" fmla="*/ 1619250 w 2752725"/>
              <a:gd name="connsiteY12" fmla="*/ 10473 h 391473"/>
              <a:gd name="connsiteX13" fmla="*/ 1524000 w 2752725"/>
              <a:gd name="connsiteY13" fmla="*/ 29523 h 391473"/>
              <a:gd name="connsiteX14" fmla="*/ 1447800 w 2752725"/>
              <a:gd name="connsiteY14" fmla="*/ 48573 h 391473"/>
              <a:gd name="connsiteX15" fmla="*/ 1419225 w 2752725"/>
              <a:gd name="connsiteY15" fmla="*/ 67623 h 391473"/>
              <a:gd name="connsiteX16" fmla="*/ 1390650 w 2752725"/>
              <a:gd name="connsiteY16" fmla="*/ 77148 h 391473"/>
              <a:gd name="connsiteX17" fmla="*/ 1362075 w 2752725"/>
              <a:gd name="connsiteY17" fmla="*/ 96198 h 391473"/>
              <a:gd name="connsiteX18" fmla="*/ 1295400 w 2752725"/>
              <a:gd name="connsiteY18" fmla="*/ 115248 h 391473"/>
              <a:gd name="connsiteX19" fmla="*/ 1266825 w 2752725"/>
              <a:gd name="connsiteY19" fmla="*/ 134298 h 391473"/>
              <a:gd name="connsiteX20" fmla="*/ 1228725 w 2752725"/>
              <a:gd name="connsiteY20" fmla="*/ 143823 h 391473"/>
              <a:gd name="connsiteX21" fmla="*/ 1200150 w 2752725"/>
              <a:gd name="connsiteY21" fmla="*/ 153348 h 391473"/>
              <a:gd name="connsiteX22" fmla="*/ 1171575 w 2752725"/>
              <a:gd name="connsiteY22" fmla="*/ 181923 h 391473"/>
              <a:gd name="connsiteX23" fmla="*/ 1143000 w 2752725"/>
              <a:gd name="connsiteY23" fmla="*/ 191448 h 391473"/>
              <a:gd name="connsiteX24" fmla="*/ 1104900 w 2752725"/>
              <a:gd name="connsiteY24" fmla="*/ 210498 h 391473"/>
              <a:gd name="connsiteX25" fmla="*/ 1076325 w 2752725"/>
              <a:gd name="connsiteY25" fmla="*/ 220023 h 391473"/>
              <a:gd name="connsiteX26" fmla="*/ 1038225 w 2752725"/>
              <a:gd name="connsiteY26" fmla="*/ 239073 h 391473"/>
              <a:gd name="connsiteX27" fmla="*/ 981075 w 2752725"/>
              <a:gd name="connsiteY27" fmla="*/ 258123 h 391473"/>
              <a:gd name="connsiteX28" fmla="*/ 952500 w 2752725"/>
              <a:gd name="connsiteY28" fmla="*/ 267648 h 391473"/>
              <a:gd name="connsiteX29" fmla="*/ 923925 w 2752725"/>
              <a:gd name="connsiteY29" fmla="*/ 286698 h 391473"/>
              <a:gd name="connsiteX30" fmla="*/ 838200 w 2752725"/>
              <a:gd name="connsiteY30" fmla="*/ 305748 h 391473"/>
              <a:gd name="connsiteX31" fmla="*/ 800100 w 2752725"/>
              <a:gd name="connsiteY31" fmla="*/ 315273 h 391473"/>
              <a:gd name="connsiteX32" fmla="*/ 85725 w 2752725"/>
              <a:gd name="connsiteY32" fmla="*/ 324798 h 391473"/>
              <a:gd name="connsiteX33" fmla="*/ 57150 w 2752725"/>
              <a:gd name="connsiteY33" fmla="*/ 334323 h 391473"/>
              <a:gd name="connsiteX34" fmla="*/ 0 w 2752725"/>
              <a:gd name="connsiteY34" fmla="*/ 391473 h 39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52725" h="391473">
                <a:moveTo>
                  <a:pt x="2752725" y="258123"/>
                </a:moveTo>
                <a:cubicBezTo>
                  <a:pt x="2730500" y="248598"/>
                  <a:pt x="2708063" y="239554"/>
                  <a:pt x="2686050" y="229548"/>
                </a:cubicBezTo>
                <a:cubicBezTo>
                  <a:pt x="2673124" y="223672"/>
                  <a:pt x="2661245" y="215484"/>
                  <a:pt x="2647950" y="210498"/>
                </a:cubicBezTo>
                <a:cubicBezTo>
                  <a:pt x="2635693" y="205901"/>
                  <a:pt x="2622550" y="204148"/>
                  <a:pt x="2609850" y="200973"/>
                </a:cubicBezTo>
                <a:cubicBezTo>
                  <a:pt x="2565086" y="156209"/>
                  <a:pt x="2592483" y="179870"/>
                  <a:pt x="2524125" y="134298"/>
                </a:cubicBezTo>
                <a:cubicBezTo>
                  <a:pt x="2514600" y="127948"/>
                  <a:pt x="2506410" y="118868"/>
                  <a:pt x="2495550" y="115248"/>
                </a:cubicBezTo>
                <a:cubicBezTo>
                  <a:pt x="2486025" y="112073"/>
                  <a:pt x="2475752" y="110599"/>
                  <a:pt x="2466975" y="105723"/>
                </a:cubicBezTo>
                <a:cubicBezTo>
                  <a:pt x="2446961" y="94604"/>
                  <a:pt x="2431545" y="74863"/>
                  <a:pt x="2409825" y="67623"/>
                </a:cubicBezTo>
                <a:cubicBezTo>
                  <a:pt x="2400300" y="64448"/>
                  <a:pt x="2390230" y="62588"/>
                  <a:pt x="2381250" y="58098"/>
                </a:cubicBezTo>
                <a:cubicBezTo>
                  <a:pt x="2371011" y="52978"/>
                  <a:pt x="2363197" y="43557"/>
                  <a:pt x="2352675" y="39048"/>
                </a:cubicBezTo>
                <a:cubicBezTo>
                  <a:pt x="2323803" y="26674"/>
                  <a:pt x="2246059" y="21910"/>
                  <a:pt x="2228850" y="19998"/>
                </a:cubicBezTo>
                <a:cubicBezTo>
                  <a:pt x="2219325" y="16823"/>
                  <a:pt x="2210254" y="11582"/>
                  <a:pt x="2200275" y="10473"/>
                </a:cubicBezTo>
                <a:cubicBezTo>
                  <a:pt x="2008201" y="-10869"/>
                  <a:pt x="1809583" y="6335"/>
                  <a:pt x="1619250" y="10473"/>
                </a:cubicBezTo>
                <a:cubicBezTo>
                  <a:pt x="1455897" y="33809"/>
                  <a:pt x="1612664" y="7357"/>
                  <a:pt x="1524000" y="29523"/>
                </a:cubicBezTo>
                <a:cubicBezTo>
                  <a:pt x="1502263" y="34957"/>
                  <a:pt x="1469573" y="37687"/>
                  <a:pt x="1447800" y="48573"/>
                </a:cubicBezTo>
                <a:cubicBezTo>
                  <a:pt x="1437561" y="53693"/>
                  <a:pt x="1429464" y="62503"/>
                  <a:pt x="1419225" y="67623"/>
                </a:cubicBezTo>
                <a:cubicBezTo>
                  <a:pt x="1410245" y="72113"/>
                  <a:pt x="1399630" y="72658"/>
                  <a:pt x="1390650" y="77148"/>
                </a:cubicBezTo>
                <a:cubicBezTo>
                  <a:pt x="1380411" y="82268"/>
                  <a:pt x="1372314" y="91078"/>
                  <a:pt x="1362075" y="96198"/>
                </a:cubicBezTo>
                <a:cubicBezTo>
                  <a:pt x="1348410" y="103030"/>
                  <a:pt x="1307607" y="112196"/>
                  <a:pt x="1295400" y="115248"/>
                </a:cubicBezTo>
                <a:cubicBezTo>
                  <a:pt x="1285875" y="121598"/>
                  <a:pt x="1277347" y="129789"/>
                  <a:pt x="1266825" y="134298"/>
                </a:cubicBezTo>
                <a:cubicBezTo>
                  <a:pt x="1254793" y="139455"/>
                  <a:pt x="1241312" y="140227"/>
                  <a:pt x="1228725" y="143823"/>
                </a:cubicBezTo>
                <a:cubicBezTo>
                  <a:pt x="1219071" y="146581"/>
                  <a:pt x="1209675" y="150173"/>
                  <a:pt x="1200150" y="153348"/>
                </a:cubicBezTo>
                <a:cubicBezTo>
                  <a:pt x="1190625" y="162873"/>
                  <a:pt x="1182783" y="174451"/>
                  <a:pt x="1171575" y="181923"/>
                </a:cubicBezTo>
                <a:cubicBezTo>
                  <a:pt x="1163221" y="187492"/>
                  <a:pt x="1152228" y="187493"/>
                  <a:pt x="1143000" y="191448"/>
                </a:cubicBezTo>
                <a:cubicBezTo>
                  <a:pt x="1129949" y="197041"/>
                  <a:pt x="1117951" y="204905"/>
                  <a:pt x="1104900" y="210498"/>
                </a:cubicBezTo>
                <a:cubicBezTo>
                  <a:pt x="1095672" y="214453"/>
                  <a:pt x="1085553" y="216068"/>
                  <a:pt x="1076325" y="220023"/>
                </a:cubicBezTo>
                <a:cubicBezTo>
                  <a:pt x="1063274" y="225616"/>
                  <a:pt x="1051408" y="233800"/>
                  <a:pt x="1038225" y="239073"/>
                </a:cubicBezTo>
                <a:cubicBezTo>
                  <a:pt x="1019581" y="246531"/>
                  <a:pt x="1000125" y="251773"/>
                  <a:pt x="981075" y="258123"/>
                </a:cubicBezTo>
                <a:cubicBezTo>
                  <a:pt x="971550" y="261298"/>
                  <a:pt x="960854" y="262079"/>
                  <a:pt x="952500" y="267648"/>
                </a:cubicBezTo>
                <a:cubicBezTo>
                  <a:pt x="942975" y="273998"/>
                  <a:pt x="934164" y="281578"/>
                  <a:pt x="923925" y="286698"/>
                </a:cubicBezTo>
                <a:cubicBezTo>
                  <a:pt x="899209" y="299056"/>
                  <a:pt x="862589" y="300870"/>
                  <a:pt x="838200" y="305748"/>
                </a:cubicBezTo>
                <a:cubicBezTo>
                  <a:pt x="825363" y="308315"/>
                  <a:pt x="813187" y="314942"/>
                  <a:pt x="800100" y="315273"/>
                </a:cubicBezTo>
                <a:cubicBezTo>
                  <a:pt x="562030" y="321300"/>
                  <a:pt x="323850" y="321623"/>
                  <a:pt x="85725" y="324798"/>
                </a:cubicBezTo>
                <a:cubicBezTo>
                  <a:pt x="76200" y="327973"/>
                  <a:pt x="65075" y="328159"/>
                  <a:pt x="57150" y="334323"/>
                </a:cubicBezTo>
                <a:cubicBezTo>
                  <a:pt x="35884" y="350863"/>
                  <a:pt x="0" y="391473"/>
                  <a:pt x="0" y="39147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6" name="Group 330"/>
          <p:cNvGrpSpPr>
            <a:grpSpLocks/>
          </p:cNvGrpSpPr>
          <p:nvPr/>
        </p:nvGrpSpPr>
        <p:grpSpPr bwMode="auto">
          <a:xfrm>
            <a:off x="5430695" y="4939097"/>
            <a:ext cx="227013" cy="869950"/>
            <a:chOff x="912" y="1296"/>
            <a:chExt cx="143" cy="548"/>
          </a:xfrm>
        </p:grpSpPr>
        <p:sp>
          <p:nvSpPr>
            <p:cNvPr id="85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86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3" name="TextBox 862"/>
          <p:cNvSpPr txBox="1"/>
          <p:nvPr/>
        </p:nvSpPr>
        <p:spPr>
          <a:xfrm>
            <a:off x="1723061" y="51641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64" name="TextBox 863"/>
          <p:cNvSpPr txBox="1"/>
          <p:nvPr/>
        </p:nvSpPr>
        <p:spPr>
          <a:xfrm>
            <a:off x="5525892" y="47978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0838" y="4740690"/>
            <a:ext cx="1537205" cy="2021866"/>
            <a:chOff x="4277283" y="5005502"/>
            <a:chExt cx="1537205" cy="2021866"/>
          </a:xfrm>
        </p:grpSpPr>
        <p:grpSp>
          <p:nvGrpSpPr>
            <p:cNvPr id="839" name="Group 838"/>
            <p:cNvGrpSpPr>
              <a:grpSpLocks/>
            </p:cNvGrpSpPr>
            <p:nvPr/>
          </p:nvGrpSpPr>
          <p:grpSpPr bwMode="auto">
            <a:xfrm>
              <a:off x="4288676" y="5385701"/>
              <a:ext cx="824836" cy="951617"/>
              <a:chOff x="278" y="0"/>
              <a:chExt cx="1806" cy="2840"/>
            </a:xfrm>
          </p:grpSpPr>
          <p:sp>
            <p:nvSpPr>
              <p:cNvPr id="840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6" name="Line 750"/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42" name="Group 841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843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4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47" name="Group 846"/>
            <p:cNvGrpSpPr>
              <a:grpSpLocks/>
            </p:cNvGrpSpPr>
            <p:nvPr/>
          </p:nvGrpSpPr>
          <p:grpSpPr bwMode="auto">
            <a:xfrm>
              <a:off x="4852947" y="5016866"/>
              <a:ext cx="951804" cy="998528"/>
              <a:chOff x="0" y="0"/>
              <a:chExt cx="2084" cy="2980"/>
            </a:xfrm>
          </p:grpSpPr>
          <p:sp>
            <p:nvSpPr>
              <p:cNvPr id="848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49" name="Group 848"/>
              <p:cNvGrpSpPr>
                <a:grpSpLocks/>
              </p:cNvGrpSpPr>
              <p:nvPr/>
            </p:nvGrpSpPr>
            <p:grpSpPr bwMode="auto">
              <a:xfrm>
                <a:off x="0" y="2181"/>
                <a:ext cx="584" cy="799"/>
                <a:chOff x="0" y="2181"/>
                <a:chExt cx="584" cy="799"/>
              </a:xfrm>
            </p:grpSpPr>
            <p:sp>
              <p:nvSpPr>
                <p:cNvPr id="853" name="Line 749"/>
                <p:cNvSpPr>
                  <a:spLocks noChangeShapeType="1"/>
                </p:cNvSpPr>
                <p:nvPr/>
              </p:nvSpPr>
              <p:spPr bwMode="auto">
                <a:xfrm>
                  <a:off x="0" y="267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4" name="Line 750"/>
                <p:cNvSpPr>
                  <a:spLocks noChangeShapeType="1"/>
                </p:cNvSpPr>
                <p:nvPr/>
              </p:nvSpPr>
              <p:spPr bwMode="auto">
                <a:xfrm>
                  <a:off x="295" y="218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50" name="Group 849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851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2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73" name="Group 872"/>
            <p:cNvGrpSpPr>
              <a:grpSpLocks/>
            </p:cNvGrpSpPr>
            <p:nvPr/>
          </p:nvGrpSpPr>
          <p:grpSpPr bwMode="auto">
            <a:xfrm>
              <a:off x="4298413" y="6075751"/>
              <a:ext cx="824836" cy="951617"/>
              <a:chOff x="278" y="0"/>
              <a:chExt cx="1806" cy="2840"/>
            </a:xfrm>
          </p:grpSpPr>
          <p:sp>
            <p:nvSpPr>
              <p:cNvPr id="874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0" name="Line 750"/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76" name="Group 875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877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78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881" name="Group 880"/>
            <p:cNvGrpSpPr>
              <a:grpSpLocks/>
            </p:cNvGrpSpPr>
            <p:nvPr/>
          </p:nvGrpSpPr>
          <p:grpSpPr bwMode="auto">
            <a:xfrm>
              <a:off x="4862684" y="5706916"/>
              <a:ext cx="951804" cy="998528"/>
              <a:chOff x="0" y="0"/>
              <a:chExt cx="2084" cy="2980"/>
            </a:xfrm>
          </p:grpSpPr>
          <p:sp>
            <p:nvSpPr>
              <p:cNvPr id="882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83" name="Group 882"/>
              <p:cNvGrpSpPr>
                <a:grpSpLocks/>
              </p:cNvGrpSpPr>
              <p:nvPr/>
            </p:nvGrpSpPr>
            <p:grpSpPr bwMode="auto">
              <a:xfrm>
                <a:off x="0" y="2181"/>
                <a:ext cx="584" cy="799"/>
                <a:chOff x="0" y="2181"/>
                <a:chExt cx="584" cy="799"/>
              </a:xfrm>
            </p:grpSpPr>
            <p:sp>
              <p:nvSpPr>
                <p:cNvPr id="887" name="Line 749"/>
                <p:cNvSpPr>
                  <a:spLocks noChangeShapeType="1"/>
                </p:cNvSpPr>
                <p:nvPr/>
              </p:nvSpPr>
              <p:spPr bwMode="auto">
                <a:xfrm>
                  <a:off x="0" y="267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8" name="Line 750"/>
                <p:cNvSpPr>
                  <a:spLocks noChangeShapeType="1"/>
                </p:cNvSpPr>
                <p:nvPr/>
              </p:nvSpPr>
              <p:spPr bwMode="auto">
                <a:xfrm>
                  <a:off x="295" y="218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84" name="Group 883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885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6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10" name="Freeform: Shape 9"/>
            <p:cNvSpPr/>
            <p:nvPr/>
          </p:nvSpPr>
          <p:spPr>
            <a:xfrm>
              <a:off x="4277283" y="5005502"/>
              <a:ext cx="1395412" cy="1447800"/>
            </a:xfrm>
            <a:custGeom>
              <a:avLst/>
              <a:gdLst>
                <a:gd name="connsiteX0" fmla="*/ 0 w 1395412"/>
                <a:gd name="connsiteY0" fmla="*/ 742950 h 1447800"/>
                <a:gd name="connsiteX1" fmla="*/ 9525 w 1395412"/>
                <a:gd name="connsiteY1" fmla="*/ 1447800 h 1447800"/>
                <a:gd name="connsiteX2" fmla="*/ 1395412 w 1395412"/>
                <a:gd name="connsiteY2" fmla="*/ 700088 h 1447800"/>
                <a:gd name="connsiteX3" fmla="*/ 1395412 w 1395412"/>
                <a:gd name="connsiteY3" fmla="*/ 0 h 1447800"/>
                <a:gd name="connsiteX4" fmla="*/ 0 w 1395412"/>
                <a:gd name="connsiteY4" fmla="*/ 74295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12" h="1447800">
                  <a:moveTo>
                    <a:pt x="0" y="742950"/>
                  </a:moveTo>
                  <a:lnTo>
                    <a:pt x="9525" y="1447800"/>
                  </a:lnTo>
                  <a:lnTo>
                    <a:pt x="1395412" y="700088"/>
                  </a:lnTo>
                  <a:lnTo>
                    <a:pt x="1395412" y="0"/>
                  </a:lnTo>
                  <a:lnTo>
                    <a:pt x="0" y="742950"/>
                  </a:lnTo>
                  <a:close/>
                </a:path>
              </a:pathLst>
            </a:custGeom>
            <a:solidFill>
              <a:srgbClr val="6EB480">
                <a:alpha val="63137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4002456" y="5997643"/>
            <a:ext cx="1537205" cy="2021866"/>
            <a:chOff x="4277283" y="5005502"/>
            <a:chExt cx="1537205" cy="2021866"/>
          </a:xfrm>
        </p:grpSpPr>
        <p:grpSp>
          <p:nvGrpSpPr>
            <p:cNvPr id="929" name="Group 928"/>
            <p:cNvGrpSpPr>
              <a:grpSpLocks/>
            </p:cNvGrpSpPr>
            <p:nvPr/>
          </p:nvGrpSpPr>
          <p:grpSpPr bwMode="auto">
            <a:xfrm>
              <a:off x="4288676" y="5385701"/>
              <a:ext cx="824836" cy="951617"/>
              <a:chOff x="278" y="0"/>
              <a:chExt cx="1806" cy="2840"/>
            </a:xfrm>
          </p:grpSpPr>
          <p:sp>
            <p:nvSpPr>
              <p:cNvPr id="953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4" name="Line 750"/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55" name="Group 954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956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7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30" name="Group 929"/>
            <p:cNvGrpSpPr>
              <a:grpSpLocks/>
            </p:cNvGrpSpPr>
            <p:nvPr/>
          </p:nvGrpSpPr>
          <p:grpSpPr bwMode="auto">
            <a:xfrm>
              <a:off x="4852947" y="5016866"/>
              <a:ext cx="951804" cy="998528"/>
              <a:chOff x="0" y="0"/>
              <a:chExt cx="2084" cy="2980"/>
            </a:xfrm>
          </p:grpSpPr>
          <p:sp>
            <p:nvSpPr>
              <p:cNvPr id="946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47" name="Group 946"/>
              <p:cNvGrpSpPr>
                <a:grpSpLocks/>
              </p:cNvGrpSpPr>
              <p:nvPr/>
            </p:nvGrpSpPr>
            <p:grpSpPr bwMode="auto">
              <a:xfrm>
                <a:off x="0" y="2181"/>
                <a:ext cx="584" cy="799"/>
                <a:chOff x="0" y="2181"/>
                <a:chExt cx="584" cy="799"/>
              </a:xfrm>
            </p:grpSpPr>
            <p:sp>
              <p:nvSpPr>
                <p:cNvPr id="951" name="Line 749"/>
                <p:cNvSpPr>
                  <a:spLocks noChangeShapeType="1"/>
                </p:cNvSpPr>
                <p:nvPr/>
              </p:nvSpPr>
              <p:spPr bwMode="auto">
                <a:xfrm>
                  <a:off x="0" y="267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2" name="Line 750"/>
                <p:cNvSpPr>
                  <a:spLocks noChangeShapeType="1"/>
                </p:cNvSpPr>
                <p:nvPr/>
              </p:nvSpPr>
              <p:spPr bwMode="auto">
                <a:xfrm>
                  <a:off x="295" y="218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48" name="Group 947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949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0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31" name="Group 930"/>
            <p:cNvGrpSpPr>
              <a:grpSpLocks/>
            </p:cNvGrpSpPr>
            <p:nvPr/>
          </p:nvGrpSpPr>
          <p:grpSpPr bwMode="auto">
            <a:xfrm>
              <a:off x="4298413" y="6075751"/>
              <a:ext cx="824836" cy="951617"/>
              <a:chOff x="278" y="0"/>
              <a:chExt cx="1806" cy="2840"/>
            </a:xfrm>
          </p:grpSpPr>
          <p:sp>
            <p:nvSpPr>
              <p:cNvPr id="941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2" name="Line 750"/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43" name="Group 942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944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5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grpSp>
          <p:nvGrpSpPr>
            <p:cNvPr id="932" name="Group 931"/>
            <p:cNvGrpSpPr>
              <a:grpSpLocks/>
            </p:cNvGrpSpPr>
            <p:nvPr/>
          </p:nvGrpSpPr>
          <p:grpSpPr bwMode="auto">
            <a:xfrm>
              <a:off x="4862684" y="5706916"/>
              <a:ext cx="951804" cy="998528"/>
              <a:chOff x="0" y="0"/>
              <a:chExt cx="2084" cy="2980"/>
            </a:xfrm>
          </p:grpSpPr>
          <p:sp>
            <p:nvSpPr>
              <p:cNvPr id="934" name="Freeform 3092" descr="30%"/>
              <p:cNvSpPr>
                <a:spLocks/>
              </p:cNvSpPr>
              <p:nvPr/>
            </p:nvSpPr>
            <p:spPr bwMode="auto">
              <a:xfrm>
                <a:off x="278" y="0"/>
                <a:ext cx="1513" cy="2220"/>
              </a:xfrm>
              <a:custGeom>
                <a:avLst/>
                <a:gdLst/>
                <a:ahLst/>
                <a:cxnLst>
                  <a:cxn ang="0">
                    <a:pos x="0" y="2760"/>
                  </a:cxn>
                  <a:cxn ang="0">
                    <a:pos x="0" y="1540"/>
                  </a:cxn>
                  <a:cxn ang="0">
                    <a:pos x="1760" y="0"/>
                  </a:cxn>
                  <a:cxn ang="0">
                    <a:pos x="1760" y="1560"/>
                  </a:cxn>
                  <a:cxn ang="0">
                    <a:pos x="20" y="3100"/>
                  </a:cxn>
                  <a:cxn ang="0">
                    <a:pos x="0" y="2760"/>
                  </a:cxn>
                </a:cxnLst>
                <a:rect l="0" t="0" r="r" b="b"/>
                <a:pathLst>
                  <a:path w="1760" h="3100">
                    <a:moveTo>
                      <a:pt x="0" y="2760"/>
                    </a:moveTo>
                    <a:lnTo>
                      <a:pt x="0" y="1540"/>
                    </a:lnTo>
                    <a:lnTo>
                      <a:pt x="1760" y="0"/>
                    </a:lnTo>
                    <a:lnTo>
                      <a:pt x="1760" y="1560"/>
                    </a:lnTo>
                    <a:lnTo>
                      <a:pt x="20" y="3100"/>
                    </a:lnTo>
                    <a:lnTo>
                      <a:pt x="0" y="2760"/>
                    </a:lnTo>
                    <a:close/>
                  </a:path>
                </a:pathLst>
              </a:custGeom>
              <a:pattFill prst="pct30">
                <a:fgClr>
                  <a:srgbClr val="FF9900"/>
                </a:fgClr>
                <a:bgClr>
                  <a:srgbClr val="FFFFFF"/>
                </a:bgClr>
              </a:patt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35" name="Group 934"/>
              <p:cNvGrpSpPr>
                <a:grpSpLocks/>
              </p:cNvGrpSpPr>
              <p:nvPr/>
            </p:nvGrpSpPr>
            <p:grpSpPr bwMode="auto">
              <a:xfrm>
                <a:off x="0" y="2181"/>
                <a:ext cx="584" cy="799"/>
                <a:chOff x="0" y="2181"/>
                <a:chExt cx="584" cy="799"/>
              </a:xfrm>
            </p:grpSpPr>
            <p:sp>
              <p:nvSpPr>
                <p:cNvPr id="939" name="Line 749"/>
                <p:cNvSpPr>
                  <a:spLocks noChangeShapeType="1"/>
                </p:cNvSpPr>
                <p:nvPr/>
              </p:nvSpPr>
              <p:spPr bwMode="auto">
                <a:xfrm>
                  <a:off x="0" y="267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0" name="Line 750"/>
                <p:cNvSpPr>
                  <a:spLocks noChangeShapeType="1"/>
                </p:cNvSpPr>
                <p:nvPr/>
              </p:nvSpPr>
              <p:spPr bwMode="auto">
                <a:xfrm>
                  <a:off x="295" y="218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36" name="Group 935"/>
              <p:cNvGrpSpPr>
                <a:grpSpLocks/>
              </p:cNvGrpSpPr>
              <p:nvPr/>
            </p:nvGrpSpPr>
            <p:grpSpPr bwMode="auto">
              <a:xfrm>
                <a:off x="1500" y="1161"/>
                <a:ext cx="584" cy="799"/>
                <a:chOff x="1500" y="1161"/>
                <a:chExt cx="584" cy="799"/>
              </a:xfrm>
            </p:grpSpPr>
            <p:sp>
              <p:nvSpPr>
                <p:cNvPr id="937" name="Line 752"/>
                <p:cNvSpPr>
                  <a:spLocks noChangeShapeType="1"/>
                </p:cNvSpPr>
                <p:nvPr/>
              </p:nvSpPr>
              <p:spPr bwMode="auto">
                <a:xfrm>
                  <a:off x="1500" y="1659"/>
                  <a:ext cx="584" cy="30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8" name="Line 753"/>
                <p:cNvSpPr>
                  <a:spLocks noChangeShapeType="1"/>
                </p:cNvSpPr>
                <p:nvPr/>
              </p:nvSpPr>
              <p:spPr bwMode="auto">
                <a:xfrm>
                  <a:off x="1795" y="116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933" name="Freeform: Shape 932"/>
            <p:cNvSpPr/>
            <p:nvPr/>
          </p:nvSpPr>
          <p:spPr>
            <a:xfrm>
              <a:off x="4277283" y="5005502"/>
              <a:ext cx="1395412" cy="1447800"/>
            </a:xfrm>
            <a:custGeom>
              <a:avLst/>
              <a:gdLst>
                <a:gd name="connsiteX0" fmla="*/ 0 w 1395412"/>
                <a:gd name="connsiteY0" fmla="*/ 742950 h 1447800"/>
                <a:gd name="connsiteX1" fmla="*/ 9525 w 1395412"/>
                <a:gd name="connsiteY1" fmla="*/ 1447800 h 1447800"/>
                <a:gd name="connsiteX2" fmla="*/ 1395412 w 1395412"/>
                <a:gd name="connsiteY2" fmla="*/ 700088 h 1447800"/>
                <a:gd name="connsiteX3" fmla="*/ 1395412 w 1395412"/>
                <a:gd name="connsiteY3" fmla="*/ 0 h 1447800"/>
                <a:gd name="connsiteX4" fmla="*/ 0 w 1395412"/>
                <a:gd name="connsiteY4" fmla="*/ 74295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412" h="1447800">
                  <a:moveTo>
                    <a:pt x="0" y="742950"/>
                  </a:moveTo>
                  <a:lnTo>
                    <a:pt x="9525" y="1447800"/>
                  </a:lnTo>
                  <a:lnTo>
                    <a:pt x="1395412" y="700088"/>
                  </a:lnTo>
                  <a:lnTo>
                    <a:pt x="1395412" y="0"/>
                  </a:lnTo>
                  <a:lnTo>
                    <a:pt x="0" y="742950"/>
                  </a:lnTo>
                  <a:close/>
                </a:path>
              </a:pathLst>
            </a:custGeom>
            <a:solidFill>
              <a:srgbClr val="6EB480">
                <a:alpha val="63137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3" name="Group 672"/>
          <p:cNvGrpSpPr/>
          <p:nvPr/>
        </p:nvGrpSpPr>
        <p:grpSpPr>
          <a:xfrm>
            <a:off x="5446083" y="6180782"/>
            <a:ext cx="289196" cy="1071458"/>
            <a:chOff x="5511017" y="5987955"/>
            <a:chExt cx="289196" cy="1071458"/>
          </a:xfrm>
        </p:grpSpPr>
        <p:grpSp>
          <p:nvGrpSpPr>
            <p:cNvPr id="674" name="Group 288"/>
            <p:cNvGrpSpPr>
              <a:grpSpLocks/>
            </p:cNvGrpSpPr>
            <p:nvPr/>
          </p:nvGrpSpPr>
          <p:grpSpPr bwMode="auto">
            <a:xfrm>
              <a:off x="5511017" y="5987955"/>
              <a:ext cx="222250" cy="858838"/>
              <a:chOff x="384" y="816"/>
              <a:chExt cx="140" cy="541"/>
            </a:xfrm>
          </p:grpSpPr>
          <p:sp>
            <p:nvSpPr>
              <p:cNvPr id="676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8" name="Freeform 29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5 w 173"/>
                  <a:gd name="T1" fmla="*/ 15 h 375"/>
                  <a:gd name="T2" fmla="*/ 10 w 173"/>
                  <a:gd name="T3" fmla="*/ 0 h 375"/>
                  <a:gd name="T4" fmla="*/ 10 w 173"/>
                  <a:gd name="T5" fmla="*/ 47 h 375"/>
                  <a:gd name="T6" fmla="*/ 12 w 173"/>
                  <a:gd name="T7" fmla="*/ 49 h 375"/>
                  <a:gd name="T8" fmla="*/ 14 w 173"/>
                  <a:gd name="T9" fmla="*/ 63 h 375"/>
                  <a:gd name="T10" fmla="*/ 14 w 173"/>
                  <a:gd name="T11" fmla="*/ 196 h 375"/>
                  <a:gd name="T12" fmla="*/ 12 w 173"/>
                  <a:gd name="T13" fmla="*/ 241 h 375"/>
                  <a:gd name="T14" fmla="*/ 3 w 173"/>
                  <a:gd name="T15" fmla="*/ 263 h 375"/>
                  <a:gd name="T16" fmla="*/ 0 w 173"/>
                  <a:gd name="T17" fmla="*/ 222 h 375"/>
                  <a:gd name="T18" fmla="*/ 0 w 173"/>
                  <a:gd name="T19" fmla="*/ 89 h 375"/>
                  <a:gd name="T20" fmla="*/ 2 w 173"/>
                  <a:gd name="T21" fmla="*/ 68 h 375"/>
                  <a:gd name="T22" fmla="*/ 5 w 173"/>
                  <a:gd name="T23" fmla="*/ 61 h 375"/>
                  <a:gd name="T24" fmla="*/ 5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75" name="Picture 3" descr="noshoot.wmf                                                    0002D9DDMac                            BE1A7C8F: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213" y="6154538"/>
              <a:ext cx="254000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3" name="TextBox 802"/>
          <p:cNvSpPr txBox="1"/>
          <p:nvPr/>
        </p:nvSpPr>
        <p:spPr>
          <a:xfrm>
            <a:off x="5525892" y="6013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1074" name="Group 1073"/>
          <p:cNvGrpSpPr/>
          <p:nvPr/>
        </p:nvGrpSpPr>
        <p:grpSpPr>
          <a:xfrm>
            <a:off x="3876633" y="7347174"/>
            <a:ext cx="1631725" cy="2080542"/>
            <a:chOff x="3876633" y="7314516"/>
            <a:chExt cx="1631725" cy="2080542"/>
          </a:xfrm>
        </p:grpSpPr>
        <p:grpSp>
          <p:nvGrpSpPr>
            <p:cNvPr id="958" name="Group 957"/>
            <p:cNvGrpSpPr/>
            <p:nvPr/>
          </p:nvGrpSpPr>
          <p:grpSpPr>
            <a:xfrm>
              <a:off x="3971153" y="7314516"/>
              <a:ext cx="1537205" cy="2021866"/>
              <a:chOff x="4277283" y="5005502"/>
              <a:chExt cx="1537205" cy="2021866"/>
            </a:xfrm>
          </p:grpSpPr>
          <p:grpSp>
            <p:nvGrpSpPr>
              <p:cNvPr id="959" name="Group 958"/>
              <p:cNvGrpSpPr>
                <a:grpSpLocks/>
              </p:cNvGrpSpPr>
              <p:nvPr/>
            </p:nvGrpSpPr>
            <p:grpSpPr bwMode="auto">
              <a:xfrm>
                <a:off x="4288676" y="5385701"/>
                <a:ext cx="824836" cy="951617"/>
                <a:chOff x="278" y="0"/>
                <a:chExt cx="1806" cy="2840"/>
              </a:xfrm>
            </p:grpSpPr>
            <p:sp>
              <p:nvSpPr>
                <p:cNvPr id="983" name="Freeform 3092" descr="30%"/>
                <p:cNvSpPr>
                  <a:spLocks/>
                </p:cNvSpPr>
                <p:nvPr/>
              </p:nvSpPr>
              <p:spPr bwMode="auto">
                <a:xfrm>
                  <a:off x="278" y="0"/>
                  <a:ext cx="1513" cy="2220"/>
                </a:xfrm>
                <a:custGeom>
                  <a:avLst/>
                  <a:gdLst/>
                  <a:ahLst/>
                  <a:cxnLst>
                    <a:cxn ang="0">
                      <a:pos x="0" y="2760"/>
                    </a:cxn>
                    <a:cxn ang="0">
                      <a:pos x="0" y="1540"/>
                    </a:cxn>
                    <a:cxn ang="0">
                      <a:pos x="1760" y="0"/>
                    </a:cxn>
                    <a:cxn ang="0">
                      <a:pos x="1760" y="1560"/>
                    </a:cxn>
                    <a:cxn ang="0">
                      <a:pos x="20" y="3100"/>
                    </a:cxn>
                    <a:cxn ang="0">
                      <a:pos x="0" y="2760"/>
                    </a:cxn>
                  </a:cxnLst>
                  <a:rect l="0" t="0" r="r" b="b"/>
                  <a:pathLst>
                    <a:path w="1760" h="3100">
                      <a:moveTo>
                        <a:pt x="0" y="2760"/>
                      </a:moveTo>
                      <a:lnTo>
                        <a:pt x="0" y="1540"/>
                      </a:lnTo>
                      <a:lnTo>
                        <a:pt x="1760" y="0"/>
                      </a:lnTo>
                      <a:lnTo>
                        <a:pt x="1760" y="1560"/>
                      </a:lnTo>
                      <a:lnTo>
                        <a:pt x="20" y="3100"/>
                      </a:lnTo>
                      <a:lnTo>
                        <a:pt x="0" y="2760"/>
                      </a:lnTo>
                      <a:close/>
                    </a:path>
                  </a:pathLst>
                </a:custGeom>
                <a:pattFill prst="pct30">
                  <a:fgClr>
                    <a:srgbClr val="FF99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4" name="Line 750"/>
                <p:cNvSpPr>
                  <a:spLocks noChangeShapeType="1"/>
                </p:cNvSpPr>
                <p:nvPr/>
              </p:nvSpPr>
              <p:spPr bwMode="auto">
                <a:xfrm>
                  <a:off x="295" y="218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985" name="Group 984"/>
                <p:cNvGrpSpPr>
                  <a:grpSpLocks/>
                </p:cNvGrpSpPr>
                <p:nvPr/>
              </p:nvGrpSpPr>
              <p:grpSpPr bwMode="auto">
                <a:xfrm>
                  <a:off x="1500" y="1161"/>
                  <a:ext cx="584" cy="799"/>
                  <a:chOff x="1500" y="1161"/>
                  <a:chExt cx="584" cy="799"/>
                </a:xfrm>
              </p:grpSpPr>
              <p:sp>
                <p:nvSpPr>
                  <p:cNvPr id="986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659"/>
                    <a:ext cx="584" cy="3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87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1795" y="116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960" name="Group 959"/>
              <p:cNvGrpSpPr>
                <a:grpSpLocks/>
              </p:cNvGrpSpPr>
              <p:nvPr/>
            </p:nvGrpSpPr>
            <p:grpSpPr bwMode="auto">
              <a:xfrm>
                <a:off x="4852947" y="5016866"/>
                <a:ext cx="951804" cy="998528"/>
                <a:chOff x="0" y="0"/>
                <a:chExt cx="2084" cy="2980"/>
              </a:xfrm>
            </p:grpSpPr>
            <p:sp>
              <p:nvSpPr>
                <p:cNvPr id="976" name="Freeform 3092" descr="30%"/>
                <p:cNvSpPr>
                  <a:spLocks/>
                </p:cNvSpPr>
                <p:nvPr/>
              </p:nvSpPr>
              <p:spPr bwMode="auto">
                <a:xfrm>
                  <a:off x="278" y="0"/>
                  <a:ext cx="1513" cy="2220"/>
                </a:xfrm>
                <a:custGeom>
                  <a:avLst/>
                  <a:gdLst/>
                  <a:ahLst/>
                  <a:cxnLst>
                    <a:cxn ang="0">
                      <a:pos x="0" y="2760"/>
                    </a:cxn>
                    <a:cxn ang="0">
                      <a:pos x="0" y="1540"/>
                    </a:cxn>
                    <a:cxn ang="0">
                      <a:pos x="1760" y="0"/>
                    </a:cxn>
                    <a:cxn ang="0">
                      <a:pos x="1760" y="1560"/>
                    </a:cxn>
                    <a:cxn ang="0">
                      <a:pos x="20" y="3100"/>
                    </a:cxn>
                    <a:cxn ang="0">
                      <a:pos x="0" y="2760"/>
                    </a:cxn>
                  </a:cxnLst>
                  <a:rect l="0" t="0" r="r" b="b"/>
                  <a:pathLst>
                    <a:path w="1760" h="3100">
                      <a:moveTo>
                        <a:pt x="0" y="2760"/>
                      </a:moveTo>
                      <a:lnTo>
                        <a:pt x="0" y="1540"/>
                      </a:lnTo>
                      <a:lnTo>
                        <a:pt x="1760" y="0"/>
                      </a:lnTo>
                      <a:lnTo>
                        <a:pt x="1760" y="1560"/>
                      </a:lnTo>
                      <a:lnTo>
                        <a:pt x="20" y="3100"/>
                      </a:lnTo>
                      <a:lnTo>
                        <a:pt x="0" y="2760"/>
                      </a:lnTo>
                      <a:close/>
                    </a:path>
                  </a:pathLst>
                </a:custGeom>
                <a:pattFill prst="pct30">
                  <a:fgClr>
                    <a:srgbClr val="FF99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977" name="Group 976"/>
                <p:cNvGrpSpPr>
                  <a:grpSpLocks/>
                </p:cNvGrpSpPr>
                <p:nvPr/>
              </p:nvGrpSpPr>
              <p:grpSpPr bwMode="auto">
                <a:xfrm>
                  <a:off x="0" y="2181"/>
                  <a:ext cx="584" cy="799"/>
                  <a:chOff x="0" y="2181"/>
                  <a:chExt cx="584" cy="799"/>
                </a:xfrm>
              </p:grpSpPr>
              <p:sp>
                <p:nvSpPr>
                  <p:cNvPr id="981" name="Line 7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79"/>
                    <a:ext cx="584" cy="3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82" name="Line 750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218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978" name="Group 977"/>
                <p:cNvGrpSpPr>
                  <a:grpSpLocks/>
                </p:cNvGrpSpPr>
                <p:nvPr/>
              </p:nvGrpSpPr>
              <p:grpSpPr bwMode="auto">
                <a:xfrm>
                  <a:off x="1500" y="1161"/>
                  <a:ext cx="584" cy="799"/>
                  <a:chOff x="1500" y="1161"/>
                  <a:chExt cx="584" cy="799"/>
                </a:xfrm>
              </p:grpSpPr>
              <p:sp>
                <p:nvSpPr>
                  <p:cNvPr id="979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659"/>
                    <a:ext cx="584" cy="3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80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1795" y="116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961" name="Group 960"/>
              <p:cNvGrpSpPr>
                <a:grpSpLocks/>
              </p:cNvGrpSpPr>
              <p:nvPr/>
            </p:nvGrpSpPr>
            <p:grpSpPr bwMode="auto">
              <a:xfrm>
                <a:off x="4298413" y="6075751"/>
                <a:ext cx="824836" cy="951617"/>
                <a:chOff x="278" y="0"/>
                <a:chExt cx="1806" cy="2840"/>
              </a:xfrm>
            </p:grpSpPr>
            <p:sp>
              <p:nvSpPr>
                <p:cNvPr id="971" name="Freeform 3092" descr="30%"/>
                <p:cNvSpPr>
                  <a:spLocks/>
                </p:cNvSpPr>
                <p:nvPr/>
              </p:nvSpPr>
              <p:spPr bwMode="auto">
                <a:xfrm>
                  <a:off x="278" y="0"/>
                  <a:ext cx="1513" cy="2220"/>
                </a:xfrm>
                <a:custGeom>
                  <a:avLst/>
                  <a:gdLst/>
                  <a:ahLst/>
                  <a:cxnLst>
                    <a:cxn ang="0">
                      <a:pos x="0" y="2760"/>
                    </a:cxn>
                    <a:cxn ang="0">
                      <a:pos x="0" y="1540"/>
                    </a:cxn>
                    <a:cxn ang="0">
                      <a:pos x="1760" y="0"/>
                    </a:cxn>
                    <a:cxn ang="0">
                      <a:pos x="1760" y="1560"/>
                    </a:cxn>
                    <a:cxn ang="0">
                      <a:pos x="20" y="3100"/>
                    </a:cxn>
                    <a:cxn ang="0">
                      <a:pos x="0" y="2760"/>
                    </a:cxn>
                  </a:cxnLst>
                  <a:rect l="0" t="0" r="r" b="b"/>
                  <a:pathLst>
                    <a:path w="1760" h="3100">
                      <a:moveTo>
                        <a:pt x="0" y="2760"/>
                      </a:moveTo>
                      <a:lnTo>
                        <a:pt x="0" y="1540"/>
                      </a:lnTo>
                      <a:lnTo>
                        <a:pt x="1760" y="0"/>
                      </a:lnTo>
                      <a:lnTo>
                        <a:pt x="1760" y="1560"/>
                      </a:lnTo>
                      <a:lnTo>
                        <a:pt x="20" y="3100"/>
                      </a:lnTo>
                      <a:lnTo>
                        <a:pt x="0" y="2760"/>
                      </a:lnTo>
                      <a:close/>
                    </a:path>
                  </a:pathLst>
                </a:custGeom>
                <a:pattFill prst="pct30">
                  <a:fgClr>
                    <a:srgbClr val="FF99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2" name="Line 750"/>
                <p:cNvSpPr>
                  <a:spLocks noChangeShapeType="1"/>
                </p:cNvSpPr>
                <p:nvPr/>
              </p:nvSpPr>
              <p:spPr bwMode="auto">
                <a:xfrm>
                  <a:off x="295" y="2181"/>
                  <a:ext cx="1" cy="65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973" name="Group 972"/>
                <p:cNvGrpSpPr>
                  <a:grpSpLocks/>
                </p:cNvGrpSpPr>
                <p:nvPr/>
              </p:nvGrpSpPr>
              <p:grpSpPr bwMode="auto">
                <a:xfrm>
                  <a:off x="1500" y="1161"/>
                  <a:ext cx="584" cy="799"/>
                  <a:chOff x="1500" y="1161"/>
                  <a:chExt cx="584" cy="799"/>
                </a:xfrm>
              </p:grpSpPr>
              <p:sp>
                <p:nvSpPr>
                  <p:cNvPr id="974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659"/>
                    <a:ext cx="584" cy="3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75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1795" y="116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grpSp>
            <p:nvGrpSpPr>
              <p:cNvPr id="962" name="Group 961"/>
              <p:cNvGrpSpPr>
                <a:grpSpLocks/>
              </p:cNvGrpSpPr>
              <p:nvPr/>
            </p:nvGrpSpPr>
            <p:grpSpPr bwMode="auto">
              <a:xfrm>
                <a:off x="4862684" y="5706916"/>
                <a:ext cx="951804" cy="998528"/>
                <a:chOff x="0" y="0"/>
                <a:chExt cx="2084" cy="2980"/>
              </a:xfrm>
            </p:grpSpPr>
            <p:sp>
              <p:nvSpPr>
                <p:cNvPr id="964" name="Freeform 3092" descr="30%"/>
                <p:cNvSpPr>
                  <a:spLocks/>
                </p:cNvSpPr>
                <p:nvPr/>
              </p:nvSpPr>
              <p:spPr bwMode="auto">
                <a:xfrm>
                  <a:off x="278" y="0"/>
                  <a:ext cx="1513" cy="2220"/>
                </a:xfrm>
                <a:custGeom>
                  <a:avLst/>
                  <a:gdLst/>
                  <a:ahLst/>
                  <a:cxnLst>
                    <a:cxn ang="0">
                      <a:pos x="0" y="2760"/>
                    </a:cxn>
                    <a:cxn ang="0">
                      <a:pos x="0" y="1540"/>
                    </a:cxn>
                    <a:cxn ang="0">
                      <a:pos x="1760" y="0"/>
                    </a:cxn>
                    <a:cxn ang="0">
                      <a:pos x="1760" y="1560"/>
                    </a:cxn>
                    <a:cxn ang="0">
                      <a:pos x="20" y="3100"/>
                    </a:cxn>
                    <a:cxn ang="0">
                      <a:pos x="0" y="2760"/>
                    </a:cxn>
                  </a:cxnLst>
                  <a:rect l="0" t="0" r="r" b="b"/>
                  <a:pathLst>
                    <a:path w="1760" h="3100">
                      <a:moveTo>
                        <a:pt x="0" y="2760"/>
                      </a:moveTo>
                      <a:lnTo>
                        <a:pt x="0" y="1540"/>
                      </a:lnTo>
                      <a:lnTo>
                        <a:pt x="1760" y="0"/>
                      </a:lnTo>
                      <a:lnTo>
                        <a:pt x="1760" y="1560"/>
                      </a:lnTo>
                      <a:lnTo>
                        <a:pt x="20" y="3100"/>
                      </a:lnTo>
                      <a:lnTo>
                        <a:pt x="0" y="2760"/>
                      </a:lnTo>
                      <a:close/>
                    </a:path>
                  </a:pathLst>
                </a:custGeom>
                <a:pattFill prst="pct30">
                  <a:fgClr>
                    <a:srgbClr val="FF9900"/>
                  </a:fgClr>
                  <a:bgClr>
                    <a:srgbClr val="FFFFFF"/>
                  </a:bgClr>
                </a:patt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grpSp>
              <p:nvGrpSpPr>
                <p:cNvPr id="965" name="Group 964"/>
                <p:cNvGrpSpPr>
                  <a:grpSpLocks/>
                </p:cNvGrpSpPr>
                <p:nvPr/>
              </p:nvGrpSpPr>
              <p:grpSpPr bwMode="auto">
                <a:xfrm>
                  <a:off x="0" y="2181"/>
                  <a:ext cx="584" cy="799"/>
                  <a:chOff x="0" y="2181"/>
                  <a:chExt cx="584" cy="799"/>
                </a:xfrm>
              </p:grpSpPr>
              <p:sp>
                <p:nvSpPr>
                  <p:cNvPr id="969" name="Line 7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79"/>
                    <a:ext cx="584" cy="3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70" name="Line 750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218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grpSp>
              <p:nvGrpSpPr>
                <p:cNvPr id="966" name="Group 965"/>
                <p:cNvGrpSpPr>
                  <a:grpSpLocks/>
                </p:cNvGrpSpPr>
                <p:nvPr/>
              </p:nvGrpSpPr>
              <p:grpSpPr bwMode="auto">
                <a:xfrm>
                  <a:off x="1500" y="1161"/>
                  <a:ext cx="584" cy="799"/>
                  <a:chOff x="1500" y="1161"/>
                  <a:chExt cx="584" cy="799"/>
                </a:xfrm>
              </p:grpSpPr>
              <p:sp>
                <p:nvSpPr>
                  <p:cNvPr id="967" name="Line 752"/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659"/>
                    <a:ext cx="584" cy="30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68" name="Line 753"/>
                  <p:cNvSpPr>
                    <a:spLocks noChangeShapeType="1"/>
                  </p:cNvSpPr>
                  <p:nvPr/>
                </p:nvSpPr>
                <p:spPr bwMode="auto">
                  <a:xfrm>
                    <a:off x="1795" y="1161"/>
                    <a:ext cx="1" cy="65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</p:grpSp>
          <p:sp>
            <p:nvSpPr>
              <p:cNvPr id="963" name="Freeform: Shape 962"/>
              <p:cNvSpPr/>
              <p:nvPr/>
            </p:nvSpPr>
            <p:spPr>
              <a:xfrm>
                <a:off x="4277283" y="5005502"/>
                <a:ext cx="1395412" cy="1447800"/>
              </a:xfrm>
              <a:custGeom>
                <a:avLst/>
                <a:gdLst>
                  <a:gd name="connsiteX0" fmla="*/ 0 w 1395412"/>
                  <a:gd name="connsiteY0" fmla="*/ 742950 h 1447800"/>
                  <a:gd name="connsiteX1" fmla="*/ 9525 w 1395412"/>
                  <a:gd name="connsiteY1" fmla="*/ 1447800 h 1447800"/>
                  <a:gd name="connsiteX2" fmla="*/ 1395412 w 1395412"/>
                  <a:gd name="connsiteY2" fmla="*/ 700088 h 1447800"/>
                  <a:gd name="connsiteX3" fmla="*/ 1395412 w 1395412"/>
                  <a:gd name="connsiteY3" fmla="*/ 0 h 1447800"/>
                  <a:gd name="connsiteX4" fmla="*/ 0 w 1395412"/>
                  <a:gd name="connsiteY4" fmla="*/ 74295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5412" h="1447800">
                    <a:moveTo>
                      <a:pt x="0" y="742950"/>
                    </a:moveTo>
                    <a:lnTo>
                      <a:pt x="9525" y="1447800"/>
                    </a:lnTo>
                    <a:lnTo>
                      <a:pt x="1395412" y="700088"/>
                    </a:lnTo>
                    <a:lnTo>
                      <a:pt x="1395412" y="0"/>
                    </a:lnTo>
                    <a:lnTo>
                      <a:pt x="0" y="742950"/>
                    </a:lnTo>
                    <a:close/>
                  </a:path>
                </a:pathLst>
              </a:custGeom>
              <a:solidFill>
                <a:srgbClr val="6EB480">
                  <a:alpha val="63137"/>
                </a:srgb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8" name="Line 749"/>
            <p:cNvSpPr>
              <a:spLocks noChangeShapeType="1"/>
            </p:cNvSpPr>
            <p:nvPr/>
          </p:nvSpPr>
          <p:spPr bwMode="auto">
            <a:xfrm>
              <a:off x="3876633" y="9294200"/>
              <a:ext cx="266724" cy="1008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75" name="Group 1074"/>
          <p:cNvGrpSpPr/>
          <p:nvPr/>
        </p:nvGrpSpPr>
        <p:grpSpPr>
          <a:xfrm>
            <a:off x="1819493" y="7424493"/>
            <a:ext cx="1538788" cy="2041066"/>
            <a:chOff x="1819493" y="7391835"/>
            <a:chExt cx="1538788" cy="2041066"/>
          </a:xfrm>
        </p:grpSpPr>
        <p:grpSp>
          <p:nvGrpSpPr>
            <p:cNvPr id="1007" name="Group 1006"/>
            <p:cNvGrpSpPr/>
            <p:nvPr/>
          </p:nvGrpSpPr>
          <p:grpSpPr>
            <a:xfrm>
              <a:off x="1819493" y="7391835"/>
              <a:ext cx="1430267" cy="1993413"/>
              <a:chOff x="1803471" y="5495925"/>
              <a:chExt cx="1430267" cy="1993413"/>
            </a:xfrm>
          </p:grpSpPr>
          <p:grpSp>
            <p:nvGrpSpPr>
              <p:cNvPr id="1008" name="Group 1007"/>
              <p:cNvGrpSpPr/>
              <p:nvPr/>
            </p:nvGrpSpPr>
            <p:grpSpPr>
              <a:xfrm>
                <a:off x="1803471" y="5500871"/>
                <a:ext cx="1424628" cy="1988467"/>
                <a:chOff x="1793875" y="5515474"/>
                <a:chExt cx="1424628" cy="1988467"/>
              </a:xfrm>
            </p:grpSpPr>
            <p:grpSp>
              <p:nvGrpSpPr>
                <p:cNvPr id="1010" name="Group 1009"/>
                <p:cNvGrpSpPr/>
                <p:nvPr/>
              </p:nvGrpSpPr>
              <p:grpSpPr>
                <a:xfrm>
                  <a:off x="1793875" y="5515474"/>
                  <a:ext cx="1422056" cy="1318033"/>
                  <a:chOff x="1809845" y="5514315"/>
                  <a:chExt cx="1422056" cy="1318033"/>
                </a:xfrm>
              </p:grpSpPr>
              <p:grpSp>
                <p:nvGrpSpPr>
                  <p:cNvPr id="1026" name="Group 1025"/>
                  <p:cNvGrpSpPr>
                    <a:grpSpLocks/>
                  </p:cNvGrpSpPr>
                  <p:nvPr/>
                </p:nvGrpSpPr>
                <p:grpSpPr bwMode="auto">
                  <a:xfrm flipH="1">
                    <a:off x="2461607" y="5882981"/>
                    <a:ext cx="770294" cy="949367"/>
                    <a:chOff x="278" y="0"/>
                    <a:chExt cx="1806" cy="2840"/>
                  </a:xfrm>
                </p:grpSpPr>
                <p:sp>
                  <p:nvSpPr>
                    <p:cNvPr id="1035" name="Freeform 3100" descr="30%"/>
                    <p:cNvSpPr>
                      <a:spLocks/>
                    </p:cNvSpPr>
                    <p:nvPr/>
                  </p:nvSpPr>
                  <p:spPr bwMode="auto">
                    <a:xfrm>
                      <a:off x="278" y="0"/>
                      <a:ext cx="1513" cy="22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60"/>
                        </a:cxn>
                        <a:cxn ang="0">
                          <a:pos x="0" y="1540"/>
                        </a:cxn>
                        <a:cxn ang="0">
                          <a:pos x="1760" y="0"/>
                        </a:cxn>
                        <a:cxn ang="0">
                          <a:pos x="1760" y="1560"/>
                        </a:cxn>
                        <a:cxn ang="0">
                          <a:pos x="20" y="3100"/>
                        </a:cxn>
                        <a:cxn ang="0">
                          <a:pos x="0" y="2760"/>
                        </a:cxn>
                      </a:cxnLst>
                      <a:rect l="0" t="0" r="r" b="b"/>
                      <a:pathLst>
                        <a:path w="1760" h="3100">
                          <a:moveTo>
                            <a:pt x="0" y="2760"/>
                          </a:moveTo>
                          <a:lnTo>
                            <a:pt x="0" y="1540"/>
                          </a:lnTo>
                          <a:lnTo>
                            <a:pt x="1760" y="0"/>
                          </a:lnTo>
                          <a:lnTo>
                            <a:pt x="1760" y="1560"/>
                          </a:lnTo>
                          <a:lnTo>
                            <a:pt x="20" y="3100"/>
                          </a:lnTo>
                          <a:lnTo>
                            <a:pt x="0" y="2760"/>
                          </a:lnTo>
                          <a:close/>
                        </a:path>
                      </a:pathLst>
                    </a:custGeom>
                    <a:pattFill prst="pct3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36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218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grpSp>
                  <p:nvGrpSpPr>
                    <p:cNvPr id="1037" name="Group 10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00" y="1161"/>
                      <a:ext cx="584" cy="799"/>
                      <a:chOff x="1500" y="1161"/>
                      <a:chExt cx="584" cy="799"/>
                    </a:xfrm>
                  </p:grpSpPr>
                  <p:sp>
                    <p:nvSpPr>
                      <p:cNvPr id="1038" name="Line 6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0" y="1659"/>
                        <a:ext cx="584" cy="30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1039" name="Line 6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5" y="1161"/>
                        <a:ext cx="1" cy="65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7" name="Group 1026"/>
                  <p:cNvGrpSpPr>
                    <a:grpSpLocks/>
                  </p:cNvGrpSpPr>
                  <p:nvPr/>
                </p:nvGrpSpPr>
                <p:grpSpPr bwMode="auto">
                  <a:xfrm flipH="1">
                    <a:off x="1809845" y="5514315"/>
                    <a:ext cx="888866" cy="996167"/>
                    <a:chOff x="0" y="0"/>
                    <a:chExt cx="2084" cy="2980"/>
                  </a:xfrm>
                </p:grpSpPr>
                <p:sp>
                  <p:nvSpPr>
                    <p:cNvPr id="1028" name="Freeform 3100" descr="30%"/>
                    <p:cNvSpPr>
                      <a:spLocks/>
                    </p:cNvSpPr>
                    <p:nvPr/>
                  </p:nvSpPr>
                  <p:spPr bwMode="auto">
                    <a:xfrm>
                      <a:off x="278" y="0"/>
                      <a:ext cx="1513" cy="22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60"/>
                        </a:cxn>
                        <a:cxn ang="0">
                          <a:pos x="0" y="1540"/>
                        </a:cxn>
                        <a:cxn ang="0">
                          <a:pos x="1760" y="0"/>
                        </a:cxn>
                        <a:cxn ang="0">
                          <a:pos x="1760" y="1560"/>
                        </a:cxn>
                        <a:cxn ang="0">
                          <a:pos x="20" y="3100"/>
                        </a:cxn>
                        <a:cxn ang="0">
                          <a:pos x="0" y="2760"/>
                        </a:cxn>
                      </a:cxnLst>
                      <a:rect l="0" t="0" r="r" b="b"/>
                      <a:pathLst>
                        <a:path w="1760" h="3100">
                          <a:moveTo>
                            <a:pt x="0" y="2760"/>
                          </a:moveTo>
                          <a:lnTo>
                            <a:pt x="0" y="1540"/>
                          </a:lnTo>
                          <a:lnTo>
                            <a:pt x="1760" y="0"/>
                          </a:lnTo>
                          <a:lnTo>
                            <a:pt x="1760" y="1560"/>
                          </a:lnTo>
                          <a:lnTo>
                            <a:pt x="20" y="3100"/>
                          </a:lnTo>
                          <a:lnTo>
                            <a:pt x="0" y="2760"/>
                          </a:lnTo>
                          <a:close/>
                        </a:path>
                      </a:pathLst>
                    </a:custGeom>
                    <a:pattFill prst="pct3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grpSp>
                  <p:nvGrpSpPr>
                    <p:cNvPr id="1029" name="Group 10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181"/>
                      <a:ext cx="584" cy="799"/>
                      <a:chOff x="0" y="2181"/>
                      <a:chExt cx="584" cy="799"/>
                    </a:xfrm>
                  </p:grpSpPr>
                  <p:sp>
                    <p:nvSpPr>
                      <p:cNvPr id="1033" name="Line 6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2679"/>
                        <a:ext cx="584" cy="30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1034" name="Line 6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2181"/>
                        <a:ext cx="1" cy="65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30" name="Group 10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00" y="1161"/>
                      <a:ext cx="584" cy="799"/>
                      <a:chOff x="1500" y="1161"/>
                      <a:chExt cx="584" cy="799"/>
                    </a:xfrm>
                  </p:grpSpPr>
                  <p:sp>
                    <p:nvSpPr>
                      <p:cNvPr id="1031" name="Line 6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0" y="1659"/>
                        <a:ext cx="584" cy="30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1032" name="Line 6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5" y="1161"/>
                        <a:ext cx="1" cy="65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011" name="Group 1010"/>
                <p:cNvGrpSpPr/>
                <p:nvPr/>
              </p:nvGrpSpPr>
              <p:grpSpPr>
                <a:xfrm>
                  <a:off x="1796447" y="6185908"/>
                  <a:ext cx="1422056" cy="1318033"/>
                  <a:chOff x="1809845" y="5514315"/>
                  <a:chExt cx="1422056" cy="1318033"/>
                </a:xfrm>
              </p:grpSpPr>
              <p:grpSp>
                <p:nvGrpSpPr>
                  <p:cNvPr id="1012" name="Group 1011"/>
                  <p:cNvGrpSpPr>
                    <a:grpSpLocks/>
                  </p:cNvGrpSpPr>
                  <p:nvPr/>
                </p:nvGrpSpPr>
                <p:grpSpPr bwMode="auto">
                  <a:xfrm flipH="1">
                    <a:off x="2461607" y="5882981"/>
                    <a:ext cx="770294" cy="949367"/>
                    <a:chOff x="278" y="0"/>
                    <a:chExt cx="1806" cy="2840"/>
                  </a:xfrm>
                </p:grpSpPr>
                <p:sp>
                  <p:nvSpPr>
                    <p:cNvPr id="1021" name="Freeform 3100" descr="30%"/>
                    <p:cNvSpPr>
                      <a:spLocks/>
                    </p:cNvSpPr>
                    <p:nvPr/>
                  </p:nvSpPr>
                  <p:spPr bwMode="auto">
                    <a:xfrm>
                      <a:off x="278" y="0"/>
                      <a:ext cx="1513" cy="22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60"/>
                        </a:cxn>
                        <a:cxn ang="0">
                          <a:pos x="0" y="1540"/>
                        </a:cxn>
                        <a:cxn ang="0">
                          <a:pos x="1760" y="0"/>
                        </a:cxn>
                        <a:cxn ang="0">
                          <a:pos x="1760" y="1560"/>
                        </a:cxn>
                        <a:cxn ang="0">
                          <a:pos x="20" y="3100"/>
                        </a:cxn>
                        <a:cxn ang="0">
                          <a:pos x="0" y="2760"/>
                        </a:cxn>
                      </a:cxnLst>
                      <a:rect l="0" t="0" r="r" b="b"/>
                      <a:pathLst>
                        <a:path w="1760" h="3100">
                          <a:moveTo>
                            <a:pt x="0" y="2760"/>
                          </a:moveTo>
                          <a:lnTo>
                            <a:pt x="0" y="1540"/>
                          </a:lnTo>
                          <a:lnTo>
                            <a:pt x="1760" y="0"/>
                          </a:lnTo>
                          <a:lnTo>
                            <a:pt x="1760" y="1560"/>
                          </a:lnTo>
                          <a:lnTo>
                            <a:pt x="20" y="3100"/>
                          </a:lnTo>
                          <a:lnTo>
                            <a:pt x="0" y="2760"/>
                          </a:lnTo>
                          <a:close/>
                        </a:path>
                      </a:pathLst>
                    </a:custGeom>
                    <a:pattFill prst="pct3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22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218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grpSp>
                  <p:nvGrpSpPr>
                    <p:cNvPr id="1023" name="Group 10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00" y="1161"/>
                      <a:ext cx="584" cy="799"/>
                      <a:chOff x="1500" y="1161"/>
                      <a:chExt cx="584" cy="799"/>
                    </a:xfrm>
                  </p:grpSpPr>
                  <p:sp>
                    <p:nvSpPr>
                      <p:cNvPr id="1024" name="Line 6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0" y="1659"/>
                        <a:ext cx="584" cy="30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1025" name="Line 6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5" y="1161"/>
                        <a:ext cx="1" cy="65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13" name="Group 1012"/>
                  <p:cNvGrpSpPr>
                    <a:grpSpLocks/>
                  </p:cNvGrpSpPr>
                  <p:nvPr/>
                </p:nvGrpSpPr>
                <p:grpSpPr bwMode="auto">
                  <a:xfrm flipH="1">
                    <a:off x="1809845" y="5514315"/>
                    <a:ext cx="888866" cy="996167"/>
                    <a:chOff x="0" y="0"/>
                    <a:chExt cx="2084" cy="2980"/>
                  </a:xfrm>
                </p:grpSpPr>
                <p:sp>
                  <p:nvSpPr>
                    <p:cNvPr id="1014" name="Freeform 3100" descr="30%"/>
                    <p:cNvSpPr>
                      <a:spLocks/>
                    </p:cNvSpPr>
                    <p:nvPr/>
                  </p:nvSpPr>
                  <p:spPr bwMode="auto">
                    <a:xfrm>
                      <a:off x="278" y="0"/>
                      <a:ext cx="1513" cy="22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760"/>
                        </a:cxn>
                        <a:cxn ang="0">
                          <a:pos x="0" y="1540"/>
                        </a:cxn>
                        <a:cxn ang="0">
                          <a:pos x="1760" y="0"/>
                        </a:cxn>
                        <a:cxn ang="0">
                          <a:pos x="1760" y="1560"/>
                        </a:cxn>
                        <a:cxn ang="0">
                          <a:pos x="20" y="3100"/>
                        </a:cxn>
                        <a:cxn ang="0">
                          <a:pos x="0" y="2760"/>
                        </a:cxn>
                      </a:cxnLst>
                      <a:rect l="0" t="0" r="r" b="b"/>
                      <a:pathLst>
                        <a:path w="1760" h="3100">
                          <a:moveTo>
                            <a:pt x="0" y="2760"/>
                          </a:moveTo>
                          <a:lnTo>
                            <a:pt x="0" y="1540"/>
                          </a:lnTo>
                          <a:lnTo>
                            <a:pt x="1760" y="0"/>
                          </a:lnTo>
                          <a:lnTo>
                            <a:pt x="1760" y="1560"/>
                          </a:lnTo>
                          <a:lnTo>
                            <a:pt x="20" y="3100"/>
                          </a:lnTo>
                          <a:lnTo>
                            <a:pt x="0" y="2760"/>
                          </a:lnTo>
                          <a:close/>
                        </a:path>
                      </a:pathLst>
                    </a:custGeom>
                    <a:pattFill prst="pct3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grpSp>
                  <p:nvGrpSpPr>
                    <p:cNvPr id="1015" name="Group 10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2181"/>
                      <a:ext cx="584" cy="799"/>
                      <a:chOff x="0" y="2181"/>
                      <a:chExt cx="584" cy="799"/>
                    </a:xfrm>
                  </p:grpSpPr>
                  <p:sp>
                    <p:nvSpPr>
                      <p:cNvPr id="1019" name="Line 6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2679"/>
                        <a:ext cx="584" cy="30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1020" name="Line 6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2181"/>
                        <a:ext cx="1" cy="65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16" name="Group 10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00" y="1161"/>
                      <a:ext cx="584" cy="799"/>
                      <a:chOff x="1500" y="1161"/>
                      <a:chExt cx="584" cy="799"/>
                    </a:xfrm>
                  </p:grpSpPr>
                  <p:sp>
                    <p:nvSpPr>
                      <p:cNvPr id="1017" name="Line 6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00" y="1659"/>
                        <a:ext cx="584" cy="30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  <p:sp>
                    <p:nvSpPr>
                      <p:cNvPr id="1018" name="Line 6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5" y="1161"/>
                        <a:ext cx="1" cy="65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square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/>
                      </a:p>
                    </p:txBody>
                  </p:sp>
                </p:grpSp>
              </p:grpSp>
            </p:grpSp>
          </p:grpSp>
          <p:sp>
            <p:nvSpPr>
              <p:cNvPr id="1009" name="Freeform: Shape 1008"/>
              <p:cNvSpPr/>
              <p:nvPr/>
            </p:nvSpPr>
            <p:spPr>
              <a:xfrm>
                <a:off x="1924050" y="5495925"/>
                <a:ext cx="1309688" cy="1419225"/>
              </a:xfrm>
              <a:custGeom>
                <a:avLst/>
                <a:gdLst>
                  <a:gd name="connsiteX0" fmla="*/ 1309688 w 1309688"/>
                  <a:gd name="connsiteY0" fmla="*/ 1419225 h 1419225"/>
                  <a:gd name="connsiteX1" fmla="*/ 0 w 1309688"/>
                  <a:gd name="connsiteY1" fmla="*/ 671513 h 1419225"/>
                  <a:gd name="connsiteX2" fmla="*/ 9525 w 1309688"/>
                  <a:gd name="connsiteY2" fmla="*/ 0 h 1419225"/>
                  <a:gd name="connsiteX3" fmla="*/ 1304925 w 1309688"/>
                  <a:gd name="connsiteY3" fmla="*/ 733425 h 1419225"/>
                  <a:gd name="connsiteX4" fmla="*/ 1309688 w 1309688"/>
                  <a:gd name="connsiteY4" fmla="*/ 1419225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9688" h="1419225">
                    <a:moveTo>
                      <a:pt x="1309688" y="1419225"/>
                    </a:moveTo>
                    <a:lnTo>
                      <a:pt x="0" y="671513"/>
                    </a:lnTo>
                    <a:lnTo>
                      <a:pt x="9525" y="0"/>
                    </a:lnTo>
                    <a:lnTo>
                      <a:pt x="1304925" y="733425"/>
                    </a:lnTo>
                    <a:cubicBezTo>
                      <a:pt x="1306513" y="962025"/>
                      <a:pt x="1308100" y="1190625"/>
                      <a:pt x="1309688" y="1419225"/>
                    </a:cubicBezTo>
                    <a:close/>
                  </a:path>
                </a:pathLst>
              </a:custGeom>
              <a:solidFill>
                <a:srgbClr val="6EB480">
                  <a:alpha val="63137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3" name="Line 669"/>
            <p:cNvSpPr>
              <a:spLocks noChangeShapeType="1"/>
            </p:cNvSpPr>
            <p:nvPr/>
          </p:nvSpPr>
          <p:spPr bwMode="auto">
            <a:xfrm flipH="1">
              <a:off x="3109194" y="9332281"/>
              <a:ext cx="249087" cy="1006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518217" y="6689618"/>
            <a:ext cx="1444604" cy="1781211"/>
            <a:chOff x="1803471" y="5500871"/>
            <a:chExt cx="1444604" cy="1781211"/>
          </a:xfrm>
        </p:grpSpPr>
        <p:grpSp>
          <p:nvGrpSpPr>
            <p:cNvPr id="1041" name="Group 1040"/>
            <p:cNvGrpSpPr/>
            <p:nvPr/>
          </p:nvGrpSpPr>
          <p:grpSpPr>
            <a:xfrm>
              <a:off x="1803471" y="5500871"/>
              <a:ext cx="1424628" cy="1781211"/>
              <a:chOff x="1793875" y="5515474"/>
              <a:chExt cx="1424628" cy="1781211"/>
            </a:xfrm>
          </p:grpSpPr>
          <p:grpSp>
            <p:nvGrpSpPr>
              <p:cNvPr id="1043" name="Group 1042"/>
              <p:cNvGrpSpPr/>
              <p:nvPr/>
            </p:nvGrpSpPr>
            <p:grpSpPr>
              <a:xfrm>
                <a:off x="1793875" y="5515474"/>
                <a:ext cx="1422056" cy="1110777"/>
                <a:chOff x="1809845" y="5514315"/>
                <a:chExt cx="1422056" cy="1110777"/>
              </a:xfrm>
            </p:grpSpPr>
            <p:grpSp>
              <p:nvGrpSpPr>
                <p:cNvPr id="1059" name="Group 1058"/>
                <p:cNvGrpSpPr>
                  <a:grpSpLocks/>
                </p:cNvGrpSpPr>
                <p:nvPr/>
              </p:nvGrpSpPr>
              <p:grpSpPr bwMode="auto">
                <a:xfrm flipH="1">
                  <a:off x="2461607" y="5882981"/>
                  <a:ext cx="770294" cy="742111"/>
                  <a:chOff x="278" y="0"/>
                  <a:chExt cx="1806" cy="2220"/>
                </a:xfrm>
              </p:grpSpPr>
              <p:sp>
                <p:nvSpPr>
                  <p:cNvPr id="1068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1070" name="Group 1069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1071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72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60" name="Group 1059"/>
                <p:cNvGrpSpPr>
                  <a:grpSpLocks/>
                </p:cNvGrpSpPr>
                <p:nvPr/>
              </p:nvGrpSpPr>
              <p:grpSpPr bwMode="auto">
                <a:xfrm flipH="1">
                  <a:off x="1809845" y="5514315"/>
                  <a:ext cx="888866" cy="996167"/>
                  <a:chOff x="0" y="0"/>
                  <a:chExt cx="2084" cy="2980"/>
                </a:xfrm>
              </p:grpSpPr>
              <p:sp>
                <p:nvSpPr>
                  <p:cNvPr id="1061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1062" name="Group 1061"/>
                  <p:cNvGrpSpPr>
                    <a:grpSpLocks/>
                  </p:cNvGrpSpPr>
                  <p:nvPr/>
                </p:nvGrpSpPr>
                <p:grpSpPr bwMode="auto">
                  <a:xfrm>
                    <a:off x="0" y="2181"/>
                    <a:ext cx="584" cy="799"/>
                    <a:chOff x="0" y="2181"/>
                    <a:chExt cx="584" cy="799"/>
                  </a:xfrm>
                </p:grpSpPr>
                <p:sp>
                  <p:nvSpPr>
                    <p:cNvPr id="1066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67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67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218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grpSp>
                <p:nvGrpSpPr>
                  <p:cNvPr id="1063" name="Group 1062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1064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65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044" name="Group 1043"/>
              <p:cNvGrpSpPr/>
              <p:nvPr/>
            </p:nvGrpSpPr>
            <p:grpSpPr>
              <a:xfrm>
                <a:off x="1796447" y="6185908"/>
                <a:ext cx="1422056" cy="1110777"/>
                <a:chOff x="1809845" y="5514315"/>
                <a:chExt cx="1422056" cy="1110777"/>
              </a:xfrm>
            </p:grpSpPr>
            <p:grpSp>
              <p:nvGrpSpPr>
                <p:cNvPr id="1045" name="Group 1044"/>
                <p:cNvGrpSpPr>
                  <a:grpSpLocks/>
                </p:cNvGrpSpPr>
                <p:nvPr/>
              </p:nvGrpSpPr>
              <p:grpSpPr bwMode="auto">
                <a:xfrm flipH="1">
                  <a:off x="2461607" y="5882981"/>
                  <a:ext cx="770294" cy="742111"/>
                  <a:chOff x="278" y="0"/>
                  <a:chExt cx="1806" cy="2220"/>
                </a:xfrm>
              </p:grpSpPr>
              <p:sp>
                <p:nvSpPr>
                  <p:cNvPr id="1054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1056" name="Group 1055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1057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58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46" name="Group 1045"/>
                <p:cNvGrpSpPr>
                  <a:grpSpLocks/>
                </p:cNvGrpSpPr>
                <p:nvPr/>
              </p:nvGrpSpPr>
              <p:grpSpPr bwMode="auto">
                <a:xfrm flipH="1">
                  <a:off x="1809845" y="5514315"/>
                  <a:ext cx="888866" cy="996167"/>
                  <a:chOff x="0" y="0"/>
                  <a:chExt cx="2084" cy="2980"/>
                </a:xfrm>
              </p:grpSpPr>
              <p:sp>
                <p:nvSpPr>
                  <p:cNvPr id="1047" name="Freeform 3100" descr="30%"/>
                  <p:cNvSpPr>
                    <a:spLocks/>
                  </p:cNvSpPr>
                  <p:nvPr/>
                </p:nvSpPr>
                <p:spPr bwMode="auto">
                  <a:xfrm>
                    <a:off x="278" y="0"/>
                    <a:ext cx="1513" cy="2220"/>
                  </a:xfrm>
                  <a:custGeom>
                    <a:avLst/>
                    <a:gdLst/>
                    <a:ahLst/>
                    <a:cxnLst>
                      <a:cxn ang="0">
                        <a:pos x="0" y="2760"/>
                      </a:cxn>
                      <a:cxn ang="0">
                        <a:pos x="0" y="1540"/>
                      </a:cxn>
                      <a:cxn ang="0">
                        <a:pos x="1760" y="0"/>
                      </a:cxn>
                      <a:cxn ang="0">
                        <a:pos x="1760" y="1560"/>
                      </a:cxn>
                      <a:cxn ang="0">
                        <a:pos x="20" y="3100"/>
                      </a:cxn>
                      <a:cxn ang="0">
                        <a:pos x="0" y="2760"/>
                      </a:cxn>
                    </a:cxnLst>
                    <a:rect l="0" t="0" r="r" b="b"/>
                    <a:pathLst>
                      <a:path w="1760" h="3100">
                        <a:moveTo>
                          <a:pt x="0" y="2760"/>
                        </a:moveTo>
                        <a:lnTo>
                          <a:pt x="0" y="1540"/>
                        </a:lnTo>
                        <a:lnTo>
                          <a:pt x="1760" y="0"/>
                        </a:lnTo>
                        <a:lnTo>
                          <a:pt x="1760" y="1560"/>
                        </a:lnTo>
                        <a:lnTo>
                          <a:pt x="20" y="3100"/>
                        </a:lnTo>
                        <a:lnTo>
                          <a:pt x="0" y="2760"/>
                        </a:lnTo>
                        <a:close/>
                      </a:path>
                    </a:pathLst>
                  </a:custGeom>
                  <a:pattFill prst="pct30">
                    <a:fgClr>
                      <a:srgbClr val="FF9900"/>
                    </a:fgClr>
                    <a:bgClr>
                      <a:srgbClr val="FFFFFF"/>
                    </a:bgClr>
                  </a:patt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grpSp>
                <p:nvGrpSpPr>
                  <p:cNvPr id="1048" name="Group 1047"/>
                  <p:cNvGrpSpPr>
                    <a:grpSpLocks/>
                  </p:cNvGrpSpPr>
                  <p:nvPr/>
                </p:nvGrpSpPr>
                <p:grpSpPr bwMode="auto">
                  <a:xfrm>
                    <a:off x="0" y="2181"/>
                    <a:ext cx="584" cy="799"/>
                    <a:chOff x="0" y="2181"/>
                    <a:chExt cx="584" cy="799"/>
                  </a:xfrm>
                </p:grpSpPr>
                <p:sp>
                  <p:nvSpPr>
                    <p:cNvPr id="1052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67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53" name="Line 6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218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  <p:grpSp>
                <p:nvGrpSpPr>
                  <p:cNvPr id="1049" name="Group 1048"/>
                  <p:cNvGrpSpPr>
                    <a:grpSpLocks/>
                  </p:cNvGrpSpPr>
                  <p:nvPr/>
                </p:nvGrpSpPr>
                <p:grpSpPr bwMode="auto">
                  <a:xfrm>
                    <a:off x="1500" y="1161"/>
                    <a:ext cx="584" cy="799"/>
                    <a:chOff x="1500" y="1161"/>
                    <a:chExt cx="584" cy="799"/>
                  </a:xfrm>
                </p:grpSpPr>
                <p:sp>
                  <p:nvSpPr>
                    <p:cNvPr id="1050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00" y="1659"/>
                      <a:ext cx="584" cy="30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  <p:sp>
                  <p:nvSpPr>
                    <p:cNvPr id="1051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5" y="1161"/>
                      <a:ext cx="1" cy="65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square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042" name="Freeform: Shape 1041"/>
            <p:cNvSpPr/>
            <p:nvPr/>
          </p:nvSpPr>
          <p:spPr>
            <a:xfrm>
              <a:off x="1938387" y="5505110"/>
              <a:ext cx="1309688" cy="1419225"/>
            </a:xfrm>
            <a:custGeom>
              <a:avLst/>
              <a:gdLst>
                <a:gd name="connsiteX0" fmla="*/ 1309688 w 1309688"/>
                <a:gd name="connsiteY0" fmla="*/ 1419225 h 1419225"/>
                <a:gd name="connsiteX1" fmla="*/ 0 w 1309688"/>
                <a:gd name="connsiteY1" fmla="*/ 671513 h 1419225"/>
                <a:gd name="connsiteX2" fmla="*/ 9525 w 1309688"/>
                <a:gd name="connsiteY2" fmla="*/ 0 h 1419225"/>
                <a:gd name="connsiteX3" fmla="*/ 1304925 w 1309688"/>
                <a:gd name="connsiteY3" fmla="*/ 733425 h 1419225"/>
                <a:gd name="connsiteX4" fmla="*/ 1309688 w 1309688"/>
                <a:gd name="connsiteY4" fmla="*/ 1419225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688" h="1419225">
                  <a:moveTo>
                    <a:pt x="1309688" y="1419225"/>
                  </a:moveTo>
                  <a:lnTo>
                    <a:pt x="0" y="671513"/>
                  </a:lnTo>
                  <a:lnTo>
                    <a:pt x="9525" y="0"/>
                  </a:lnTo>
                  <a:lnTo>
                    <a:pt x="1304925" y="733425"/>
                  </a:lnTo>
                  <a:cubicBezTo>
                    <a:pt x="1306513" y="962025"/>
                    <a:pt x="1308100" y="1190625"/>
                    <a:pt x="1309688" y="1419225"/>
                  </a:cubicBezTo>
                  <a:close/>
                </a:path>
              </a:pathLst>
            </a:custGeom>
            <a:solidFill>
              <a:srgbClr val="6EB480">
                <a:alpha val="63137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22850" y="5425319"/>
            <a:ext cx="846655" cy="3604483"/>
            <a:chOff x="3222850" y="5392661"/>
            <a:chExt cx="846655" cy="3604483"/>
          </a:xfrm>
          <a:solidFill>
            <a:srgbClr val="6EB480">
              <a:alpha val="63137"/>
            </a:srgbClr>
          </a:solidFill>
        </p:grpSpPr>
        <p:sp>
          <p:nvSpPr>
            <p:cNvPr id="805" name="Freeform 302"/>
            <p:cNvSpPr>
              <a:spLocks/>
            </p:cNvSpPr>
            <p:nvPr/>
          </p:nvSpPr>
          <p:spPr bwMode="auto">
            <a:xfrm>
              <a:off x="3228488" y="5423901"/>
              <a:ext cx="770522" cy="3573243"/>
            </a:xfrm>
            <a:custGeom>
              <a:avLst/>
              <a:gdLst>
                <a:gd name="T0" fmla="*/ 1217 w 528"/>
                <a:gd name="T1" fmla="*/ 1189481929 h 288"/>
                <a:gd name="T2" fmla="*/ 0 w 528"/>
                <a:gd name="T3" fmla="*/ 1189481929 h 288"/>
                <a:gd name="T4" fmla="*/ 0 w 528"/>
                <a:gd name="T5" fmla="*/ 0 h 288"/>
                <a:gd name="T6" fmla="*/ 1217 w 528"/>
                <a:gd name="T7" fmla="*/ 0 h 288"/>
                <a:gd name="T8" fmla="*/ 1217 w 528"/>
                <a:gd name="T9" fmla="*/ 1189481929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wordArtVert" wrap="none" anchor="ctr"/>
            <a:lstStyle/>
            <a:p>
              <a:pPr algn="ctr"/>
              <a:r>
                <a:rPr lang="en-US" b="1" dirty="0"/>
                <a:t>TUNNEL ROOF</a:t>
              </a:r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3222850" y="5392661"/>
              <a:ext cx="84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WATERFALL</a:t>
              </a:r>
            </a:p>
          </p:txBody>
        </p:sp>
      </p:grpSp>
      <p:sp>
        <p:nvSpPr>
          <p:cNvPr id="801" name="TextBox 800"/>
          <p:cNvSpPr txBox="1"/>
          <p:nvPr/>
        </p:nvSpPr>
        <p:spPr>
          <a:xfrm>
            <a:off x="220517" y="6502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grpSp>
        <p:nvGrpSpPr>
          <p:cNvPr id="587" name="Group 292"/>
          <p:cNvGrpSpPr>
            <a:grpSpLocks/>
          </p:cNvGrpSpPr>
          <p:nvPr/>
        </p:nvGrpSpPr>
        <p:grpSpPr bwMode="auto">
          <a:xfrm flipH="1">
            <a:off x="371131" y="6845784"/>
            <a:ext cx="222250" cy="858838"/>
            <a:chOff x="384" y="816"/>
            <a:chExt cx="140" cy="541"/>
          </a:xfrm>
        </p:grpSpPr>
        <p:sp>
          <p:nvSpPr>
            <p:cNvPr id="58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79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2" y="6999766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4" name="Straight Connector 1083"/>
          <p:cNvCxnSpPr>
            <a:cxnSpLocks/>
          </p:cNvCxnSpPr>
          <p:nvPr/>
        </p:nvCxnSpPr>
        <p:spPr>
          <a:xfrm flipH="1">
            <a:off x="5498621" y="9005944"/>
            <a:ext cx="174561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TextBox 1084"/>
          <p:cNvSpPr txBox="1"/>
          <p:nvPr/>
        </p:nvSpPr>
        <p:spPr>
          <a:xfrm>
            <a:off x="5798964" y="8774483"/>
            <a:ext cx="134013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/>
              <a:t>STEEL DQ LINE</a:t>
            </a:r>
          </a:p>
        </p:txBody>
      </p:sp>
      <p:grpSp>
        <p:nvGrpSpPr>
          <p:cNvPr id="285" name="Group 284"/>
          <p:cNvGrpSpPr/>
          <p:nvPr/>
        </p:nvGrpSpPr>
        <p:grpSpPr>
          <a:xfrm rot="10800000">
            <a:off x="6724249" y="5045266"/>
            <a:ext cx="106782" cy="3709804"/>
            <a:chOff x="533402" y="6639354"/>
            <a:chExt cx="152398" cy="2208336"/>
          </a:xfrm>
        </p:grpSpPr>
        <p:cxnSp>
          <p:nvCxnSpPr>
            <p:cNvPr id="286" name="Straight Connector 285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288" name="Straight Connector 287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0" name="TextBox 289"/>
          <p:cNvSpPr txBox="1"/>
          <p:nvPr/>
        </p:nvSpPr>
        <p:spPr>
          <a:xfrm>
            <a:off x="6160075" y="6791635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10 yards</a:t>
            </a:r>
          </a:p>
        </p:txBody>
      </p:sp>
      <p:grpSp>
        <p:nvGrpSpPr>
          <p:cNvPr id="291" name="Group 290"/>
          <p:cNvGrpSpPr/>
          <p:nvPr/>
        </p:nvGrpSpPr>
        <p:grpSpPr>
          <a:xfrm rot="14394785">
            <a:off x="4886200" y="8225261"/>
            <a:ext cx="106782" cy="1778572"/>
            <a:chOff x="533402" y="6639354"/>
            <a:chExt cx="152398" cy="2208336"/>
          </a:xfrm>
        </p:grpSpPr>
        <p:cxnSp>
          <p:nvCxnSpPr>
            <p:cNvPr id="292" name="Straight Connector 291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 292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294" name="Straight Connector 293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6" name="TextBox 295"/>
          <p:cNvSpPr txBox="1"/>
          <p:nvPr/>
        </p:nvSpPr>
        <p:spPr>
          <a:xfrm>
            <a:off x="4839497" y="9165591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 yards</a:t>
            </a:r>
          </a:p>
        </p:txBody>
      </p:sp>
      <p:grpSp>
        <p:nvGrpSpPr>
          <p:cNvPr id="297" name="Group 296"/>
          <p:cNvGrpSpPr/>
          <p:nvPr/>
        </p:nvGrpSpPr>
        <p:grpSpPr>
          <a:xfrm rot="18035935">
            <a:off x="1668972" y="7148216"/>
            <a:ext cx="92095" cy="3160428"/>
            <a:chOff x="533402" y="6639354"/>
            <a:chExt cx="152398" cy="2208336"/>
          </a:xfrm>
        </p:grpSpPr>
        <p:cxnSp>
          <p:nvCxnSpPr>
            <p:cNvPr id="298" name="Straight Connector 297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/>
            <p:cNvGrpSpPr/>
            <p:nvPr/>
          </p:nvGrpSpPr>
          <p:grpSpPr>
            <a:xfrm>
              <a:off x="533402" y="6639354"/>
              <a:ext cx="152398" cy="2208336"/>
              <a:chOff x="533402" y="6639354"/>
              <a:chExt cx="152398" cy="2208336"/>
            </a:xfrm>
          </p:grpSpPr>
          <p:cxnSp>
            <p:nvCxnSpPr>
              <p:cNvPr id="300" name="Straight Connector 299"/>
              <p:cNvCxnSpPr>
                <a:cxnSpLocks/>
              </p:cNvCxnSpPr>
              <p:nvPr/>
            </p:nvCxnSpPr>
            <p:spPr>
              <a:xfrm flipH="1">
                <a:off x="533402" y="6639354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2" name="TextBox 301"/>
          <p:cNvSpPr txBox="1"/>
          <p:nvPr/>
        </p:nvSpPr>
        <p:spPr>
          <a:xfrm>
            <a:off x="1035111" y="8728438"/>
            <a:ext cx="878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 yards</a:t>
            </a:r>
          </a:p>
        </p:txBody>
      </p:sp>
    </p:spTree>
    <p:extLst>
      <p:ext uri="{BB962C8B-B14F-4D97-AF65-F5344CB8AC3E}">
        <p14:creationId xmlns:p14="http://schemas.microsoft.com/office/powerpoint/2010/main" val="23590048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293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2020-02-09T00:51:45Z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