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01.11.2019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44507"/>
              </p:ext>
            </p:extLst>
          </p:nvPr>
        </p:nvGraphicFramePr>
        <p:xfrm>
          <a:off x="152400" y="152400"/>
          <a:ext cx="7010400" cy="4245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Scotty Misconfigured The Phasers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Scotty did some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dorking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with your phaser. Enter the simulation and test it out. Make sure it’s set to “Kill” not “Stunning”.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facing squarely downrange, hands on respective X’s,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on lower X.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1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T1-T3 from the cover of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make your way to P2.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the way to P2, you are surprised by T4-T6.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P2, engage the remaining T7-T9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6430047" y="49967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2781869" y="7826032"/>
            <a:ext cx="285612" cy="3845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5794745" y="52620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485987" y="55340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778946" y="53792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388682" y="49967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3870528" y="5513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1683591" y="456629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2248469" y="46765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2982619" y="48926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B342CE0-2735-49D3-A6E7-B17CDD7B312E}"/>
              </a:ext>
            </a:extLst>
          </p:cNvPr>
          <p:cNvCxnSpPr>
            <a:cxnSpLocks/>
          </p:cNvCxnSpPr>
          <p:nvPr/>
        </p:nvCxnSpPr>
        <p:spPr>
          <a:xfrm flipH="1">
            <a:off x="5258677" y="8210572"/>
            <a:ext cx="95534" cy="5721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FAF9E83-7928-4172-A4B2-9CB3AA168201}"/>
              </a:ext>
            </a:extLst>
          </p:cNvPr>
          <p:cNvSpPr txBox="1"/>
          <p:nvPr/>
        </p:nvSpPr>
        <p:spPr>
          <a:xfrm>
            <a:off x="4851729" y="810408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875293-28B6-410B-9B12-DE51DF6767B8}"/>
              </a:ext>
            </a:extLst>
          </p:cNvPr>
          <p:cNvCxnSpPr>
            <a:cxnSpLocks/>
          </p:cNvCxnSpPr>
          <p:nvPr/>
        </p:nvCxnSpPr>
        <p:spPr>
          <a:xfrm flipH="1" flipV="1">
            <a:off x="3048568" y="7833364"/>
            <a:ext cx="1740958" cy="4335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56D0802-DD9E-41D6-B293-B5028363B29D}"/>
              </a:ext>
            </a:extLst>
          </p:cNvPr>
          <p:cNvSpPr txBox="1"/>
          <p:nvPr/>
        </p:nvSpPr>
        <p:spPr>
          <a:xfrm>
            <a:off x="2901261" y="792013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65" name="Freeform 301">
            <a:extLst>
              <a:ext uri="{FF2B5EF4-FFF2-40B4-BE49-F238E27FC236}">
                <a16:creationId xmlns:a16="http://schemas.microsoft.com/office/drawing/2014/main" id="{3BAD51DC-E6D4-42D8-B54F-23FB58768E61}"/>
              </a:ext>
            </a:extLst>
          </p:cNvPr>
          <p:cNvSpPr>
            <a:spLocks/>
          </p:cNvSpPr>
          <p:nvPr/>
        </p:nvSpPr>
        <p:spPr bwMode="auto">
          <a:xfrm flipH="1">
            <a:off x="4791869" y="6907031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301">
            <a:extLst>
              <a:ext uri="{FF2B5EF4-FFF2-40B4-BE49-F238E27FC236}">
                <a16:creationId xmlns:a16="http://schemas.microsoft.com/office/drawing/2014/main" id="{E196CD10-4F98-4E68-AA85-1A4EE93F6A30}"/>
              </a:ext>
            </a:extLst>
          </p:cNvPr>
          <p:cNvSpPr>
            <a:spLocks/>
          </p:cNvSpPr>
          <p:nvPr/>
        </p:nvSpPr>
        <p:spPr bwMode="auto">
          <a:xfrm flipH="1">
            <a:off x="3049510" y="6455677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29">
            <a:extLst>
              <a:ext uri="{FF2B5EF4-FFF2-40B4-BE49-F238E27FC236}">
                <a16:creationId xmlns:a16="http://schemas.microsoft.com/office/drawing/2014/main" id="{F15DA11B-1E39-4F52-B74B-701159D8EBAF}"/>
              </a:ext>
            </a:extLst>
          </p:cNvPr>
          <p:cNvGrpSpPr>
            <a:grpSpLocks/>
          </p:cNvGrpSpPr>
          <p:nvPr/>
        </p:nvGrpSpPr>
        <p:grpSpPr bwMode="auto">
          <a:xfrm>
            <a:off x="4409484" y="5415254"/>
            <a:ext cx="287338" cy="790575"/>
            <a:chOff x="528" y="240"/>
            <a:chExt cx="181" cy="498"/>
          </a:xfrm>
        </p:grpSpPr>
        <p:sp>
          <p:nvSpPr>
            <p:cNvPr id="70" name="Line 30">
              <a:extLst>
                <a:ext uri="{FF2B5EF4-FFF2-40B4-BE49-F238E27FC236}">
                  <a16:creationId xmlns:a16="http://schemas.microsoft.com/office/drawing/2014/main" id="{4469AFE0-0DAF-4A20-928B-63D1FC70E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1">
              <a:extLst>
                <a:ext uri="{FF2B5EF4-FFF2-40B4-BE49-F238E27FC236}">
                  <a16:creationId xmlns:a16="http://schemas.microsoft.com/office/drawing/2014/main" id="{E39C7D59-1A88-4CB1-8B73-A10C96B68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9368683D-15DB-459A-9EFF-3D314A9E9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29">
            <a:extLst>
              <a:ext uri="{FF2B5EF4-FFF2-40B4-BE49-F238E27FC236}">
                <a16:creationId xmlns:a16="http://schemas.microsoft.com/office/drawing/2014/main" id="{07D6FB04-B06C-43A8-A121-C1ED7EA63EE3}"/>
              </a:ext>
            </a:extLst>
          </p:cNvPr>
          <p:cNvGrpSpPr>
            <a:grpSpLocks/>
          </p:cNvGrpSpPr>
          <p:nvPr/>
        </p:nvGrpSpPr>
        <p:grpSpPr bwMode="auto">
          <a:xfrm>
            <a:off x="4778413" y="5827454"/>
            <a:ext cx="287338" cy="790575"/>
            <a:chOff x="528" y="240"/>
            <a:chExt cx="181" cy="498"/>
          </a:xfrm>
        </p:grpSpPr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1A7132DA-53D7-4115-80D3-BBEFF23C1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>
              <a:extLst>
                <a:ext uri="{FF2B5EF4-FFF2-40B4-BE49-F238E27FC236}">
                  <a16:creationId xmlns:a16="http://schemas.microsoft.com/office/drawing/2014/main" id="{09E2FB1F-39C0-4122-BEDE-063BF5B7F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C2DDD059-899B-409D-9CAC-558BD7B1B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9">
            <a:extLst>
              <a:ext uri="{FF2B5EF4-FFF2-40B4-BE49-F238E27FC236}">
                <a16:creationId xmlns:a16="http://schemas.microsoft.com/office/drawing/2014/main" id="{8378EFCC-2D50-4CD8-AE9A-D94D1881378D}"/>
              </a:ext>
            </a:extLst>
          </p:cNvPr>
          <p:cNvGrpSpPr>
            <a:grpSpLocks/>
          </p:cNvGrpSpPr>
          <p:nvPr/>
        </p:nvGrpSpPr>
        <p:grpSpPr bwMode="auto">
          <a:xfrm>
            <a:off x="1806622" y="4965965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0C6D3614-1159-4434-BE52-C1F3740BE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D8A56488-C6E3-4D68-A938-12D9B00CD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A4F244B7-CAEF-41E8-BDA3-2E2E53D63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29">
            <a:extLst>
              <a:ext uri="{FF2B5EF4-FFF2-40B4-BE49-F238E27FC236}">
                <a16:creationId xmlns:a16="http://schemas.microsoft.com/office/drawing/2014/main" id="{3B9B737E-C7A4-48FE-9FF8-5F198ED5B02B}"/>
              </a:ext>
            </a:extLst>
          </p:cNvPr>
          <p:cNvGrpSpPr>
            <a:grpSpLocks/>
          </p:cNvGrpSpPr>
          <p:nvPr/>
        </p:nvGrpSpPr>
        <p:grpSpPr bwMode="auto">
          <a:xfrm>
            <a:off x="2405563" y="5045922"/>
            <a:ext cx="287338" cy="790575"/>
            <a:chOff x="528" y="240"/>
            <a:chExt cx="181" cy="498"/>
          </a:xfrm>
        </p:grpSpPr>
        <p:sp>
          <p:nvSpPr>
            <p:cNvPr id="82" name="Line 30">
              <a:extLst>
                <a:ext uri="{FF2B5EF4-FFF2-40B4-BE49-F238E27FC236}">
                  <a16:creationId xmlns:a16="http://schemas.microsoft.com/office/drawing/2014/main" id="{5FBCADF0-EE20-4001-8E66-636089C8D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1">
              <a:extLst>
                <a:ext uri="{FF2B5EF4-FFF2-40B4-BE49-F238E27FC236}">
                  <a16:creationId xmlns:a16="http://schemas.microsoft.com/office/drawing/2014/main" id="{161E231B-229A-40AA-89E6-D7D3FF5F5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DE346938-66A9-4F24-92FE-99AB12ABB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29">
            <a:extLst>
              <a:ext uri="{FF2B5EF4-FFF2-40B4-BE49-F238E27FC236}">
                <a16:creationId xmlns:a16="http://schemas.microsoft.com/office/drawing/2014/main" id="{B6AB5212-E8A3-47E1-81AC-41DC8093EA76}"/>
              </a:ext>
            </a:extLst>
          </p:cNvPr>
          <p:cNvGrpSpPr>
            <a:grpSpLocks/>
          </p:cNvGrpSpPr>
          <p:nvPr/>
        </p:nvGrpSpPr>
        <p:grpSpPr bwMode="auto">
          <a:xfrm>
            <a:off x="2970622" y="5240391"/>
            <a:ext cx="287338" cy="790575"/>
            <a:chOff x="528" y="240"/>
            <a:chExt cx="181" cy="498"/>
          </a:xfrm>
        </p:grpSpPr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5D46A07D-C297-440E-8D6A-506338D75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D36919F5-572A-4DFC-BC9D-BEB1D3EBF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FB5B36E5-0C4F-458D-89CC-A5B365CDF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9">
            <a:extLst>
              <a:ext uri="{FF2B5EF4-FFF2-40B4-BE49-F238E27FC236}">
                <a16:creationId xmlns:a16="http://schemas.microsoft.com/office/drawing/2014/main" id="{D511115A-3472-4B67-8364-E7EC3A239FF4}"/>
              </a:ext>
            </a:extLst>
          </p:cNvPr>
          <p:cNvGrpSpPr>
            <a:grpSpLocks/>
          </p:cNvGrpSpPr>
          <p:nvPr/>
        </p:nvGrpSpPr>
        <p:grpSpPr bwMode="auto">
          <a:xfrm>
            <a:off x="4070839" y="5920613"/>
            <a:ext cx="287338" cy="790575"/>
            <a:chOff x="528" y="240"/>
            <a:chExt cx="181" cy="498"/>
          </a:xfrm>
        </p:grpSpPr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498E1D61-9461-4EA7-82FF-02D95F45D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C83D23A8-1979-4967-9F0E-3D32B8CAF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F89F839F-243E-4BBE-A382-407F53B65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29">
            <a:extLst>
              <a:ext uri="{FF2B5EF4-FFF2-40B4-BE49-F238E27FC236}">
                <a16:creationId xmlns:a16="http://schemas.microsoft.com/office/drawing/2014/main" id="{4F8D6D1C-959F-4B1B-9682-24BB9F4BE04F}"/>
              </a:ext>
            </a:extLst>
          </p:cNvPr>
          <p:cNvGrpSpPr>
            <a:grpSpLocks/>
          </p:cNvGrpSpPr>
          <p:nvPr/>
        </p:nvGrpSpPr>
        <p:grpSpPr bwMode="auto">
          <a:xfrm>
            <a:off x="6409409" y="5357591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319443EB-9980-4C63-BA5E-5320D2946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086FC689-0327-4F5F-9366-9AD4AAECC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D83BAABC-A75E-4B92-8057-B271FFF7A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9">
            <a:extLst>
              <a:ext uri="{FF2B5EF4-FFF2-40B4-BE49-F238E27FC236}">
                <a16:creationId xmlns:a16="http://schemas.microsoft.com/office/drawing/2014/main" id="{DD122CB3-5E13-448F-B4A1-31802965BC4B}"/>
              </a:ext>
            </a:extLst>
          </p:cNvPr>
          <p:cNvGrpSpPr>
            <a:grpSpLocks/>
          </p:cNvGrpSpPr>
          <p:nvPr/>
        </p:nvGrpSpPr>
        <p:grpSpPr bwMode="auto">
          <a:xfrm>
            <a:off x="5616200" y="5965592"/>
            <a:ext cx="287338" cy="790575"/>
            <a:chOff x="528" y="240"/>
            <a:chExt cx="181" cy="498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02C7259A-80E9-48F9-96A1-D9189D4E5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FC493FC5-414A-4AF4-95E2-EC21D2413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AECE166C-3F7B-43A0-A40B-FC9E669D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D94167BA-F34E-4582-85B9-A11398CB0453}"/>
              </a:ext>
            </a:extLst>
          </p:cNvPr>
          <p:cNvGrpSpPr>
            <a:grpSpLocks/>
          </p:cNvGrpSpPr>
          <p:nvPr/>
        </p:nvGrpSpPr>
        <p:grpSpPr bwMode="auto">
          <a:xfrm>
            <a:off x="5959543" y="5657088"/>
            <a:ext cx="287338" cy="790575"/>
            <a:chOff x="528" y="240"/>
            <a:chExt cx="181" cy="498"/>
          </a:xfrm>
        </p:grpSpPr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6FC68F0D-4D67-40AB-8B04-0EE69DD45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098F3FD3-30B5-4955-8872-6FEFECA4E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65E34BFF-C4DD-4AB0-B475-D6C94FF46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4">
            <a:extLst>
              <a:ext uri="{FF2B5EF4-FFF2-40B4-BE49-F238E27FC236}">
                <a16:creationId xmlns:a16="http://schemas.microsoft.com/office/drawing/2014/main" id="{21C331D3-5DF9-4005-9A9C-C70D8E2E2C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75414" y="6330496"/>
            <a:ext cx="360363" cy="838200"/>
            <a:chOff x="-2155" y="1485"/>
            <a:chExt cx="227" cy="528"/>
          </a:xfrm>
        </p:grpSpPr>
        <p:sp>
          <p:nvSpPr>
            <p:cNvPr id="106" name="AutoShape 3">
              <a:extLst>
                <a:ext uri="{FF2B5EF4-FFF2-40B4-BE49-F238E27FC236}">
                  <a16:creationId xmlns:a16="http://schemas.microsoft.com/office/drawing/2014/main" id="{1A2972D0-8257-4EEA-9C17-038BB25D57B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5">
              <a:extLst>
                <a:ext uri="{FF2B5EF4-FFF2-40B4-BE49-F238E27FC236}">
                  <a16:creationId xmlns:a16="http://schemas.microsoft.com/office/drawing/2014/main" id="{53F618C3-97F3-4CD1-8E8E-60E6627DD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6">
              <a:extLst>
                <a:ext uri="{FF2B5EF4-FFF2-40B4-BE49-F238E27FC236}">
                  <a16:creationId xmlns:a16="http://schemas.microsoft.com/office/drawing/2014/main" id="{52423032-F499-44B2-9FAE-BC55F7592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B61FA270-F31A-46F6-B78F-5918A3B9A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8">
              <a:extLst>
                <a:ext uri="{FF2B5EF4-FFF2-40B4-BE49-F238E27FC236}">
                  <a16:creationId xmlns:a16="http://schemas.microsoft.com/office/drawing/2014/main" id="{120BBE6F-A619-44E9-A250-A74B43173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9">
              <a:extLst>
                <a:ext uri="{FF2B5EF4-FFF2-40B4-BE49-F238E27FC236}">
                  <a16:creationId xmlns:a16="http://schemas.microsoft.com/office/drawing/2014/main" id="{C117299C-6933-4C33-92AE-2F63206B6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0">
              <a:extLst>
                <a:ext uri="{FF2B5EF4-FFF2-40B4-BE49-F238E27FC236}">
                  <a16:creationId xmlns:a16="http://schemas.microsoft.com/office/drawing/2014/main" id="{C4A89AA7-A83E-4041-BD1A-03E01463B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11">
              <a:extLst>
                <a:ext uri="{FF2B5EF4-FFF2-40B4-BE49-F238E27FC236}">
                  <a16:creationId xmlns:a16="http://schemas.microsoft.com/office/drawing/2014/main" id="{CFCD21E2-8736-494C-AF66-146DF1EB1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2">
              <a:extLst>
                <a:ext uri="{FF2B5EF4-FFF2-40B4-BE49-F238E27FC236}">
                  <a16:creationId xmlns:a16="http://schemas.microsoft.com/office/drawing/2014/main" id="{FCB01809-F27B-4959-AF8C-EDBC94FD8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13">
              <a:extLst>
                <a:ext uri="{FF2B5EF4-FFF2-40B4-BE49-F238E27FC236}">
                  <a16:creationId xmlns:a16="http://schemas.microsoft.com/office/drawing/2014/main" id="{DD7D4684-70EF-4811-B62E-CEF943505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4">
              <a:extLst>
                <a:ext uri="{FF2B5EF4-FFF2-40B4-BE49-F238E27FC236}">
                  <a16:creationId xmlns:a16="http://schemas.microsoft.com/office/drawing/2014/main" id="{E54C916D-E07E-4A76-9684-F5997029F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5">
              <a:extLst>
                <a:ext uri="{FF2B5EF4-FFF2-40B4-BE49-F238E27FC236}">
                  <a16:creationId xmlns:a16="http://schemas.microsoft.com/office/drawing/2014/main" id="{BB4E36E6-435C-4764-B282-B70C41C1B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6">
              <a:extLst>
                <a:ext uri="{FF2B5EF4-FFF2-40B4-BE49-F238E27FC236}">
                  <a16:creationId xmlns:a16="http://schemas.microsoft.com/office/drawing/2014/main" id="{473929D4-FE9A-41F3-B505-EDCD5630A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7">
              <a:extLst>
                <a:ext uri="{FF2B5EF4-FFF2-40B4-BE49-F238E27FC236}">
                  <a16:creationId xmlns:a16="http://schemas.microsoft.com/office/drawing/2014/main" id="{6FB38992-3145-4833-83B8-7379D293F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8">
              <a:extLst>
                <a:ext uri="{FF2B5EF4-FFF2-40B4-BE49-F238E27FC236}">
                  <a16:creationId xmlns:a16="http://schemas.microsoft.com/office/drawing/2014/main" id="{9C1501C9-96C2-44D2-9043-C02AC80C5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9">
              <a:extLst>
                <a:ext uri="{FF2B5EF4-FFF2-40B4-BE49-F238E27FC236}">
                  <a16:creationId xmlns:a16="http://schemas.microsoft.com/office/drawing/2014/main" id="{F70ADA54-BEE6-466E-926E-2C09741CF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20">
              <a:extLst>
                <a:ext uri="{FF2B5EF4-FFF2-40B4-BE49-F238E27FC236}">
                  <a16:creationId xmlns:a16="http://schemas.microsoft.com/office/drawing/2014/main" id="{70F35C16-C693-452C-AD0E-4639E9279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21">
              <a:extLst>
                <a:ext uri="{FF2B5EF4-FFF2-40B4-BE49-F238E27FC236}">
                  <a16:creationId xmlns:a16="http://schemas.microsoft.com/office/drawing/2014/main" id="{BFFE3584-AC37-4FC6-9072-9033BCEAE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22">
              <a:extLst>
                <a:ext uri="{FF2B5EF4-FFF2-40B4-BE49-F238E27FC236}">
                  <a16:creationId xmlns:a16="http://schemas.microsoft.com/office/drawing/2014/main" id="{F93EF309-4BB4-46E1-A942-AFFE3E2A6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23">
              <a:extLst>
                <a:ext uri="{FF2B5EF4-FFF2-40B4-BE49-F238E27FC236}">
                  <a16:creationId xmlns:a16="http://schemas.microsoft.com/office/drawing/2014/main" id="{D8A0E30C-433A-44FB-A970-C6A13D9FE8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24">
              <a:extLst>
                <a:ext uri="{FF2B5EF4-FFF2-40B4-BE49-F238E27FC236}">
                  <a16:creationId xmlns:a16="http://schemas.microsoft.com/office/drawing/2014/main" id="{5D0C4F71-6ADD-46B0-9B33-359E8BFCF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25">
              <a:extLst>
                <a:ext uri="{FF2B5EF4-FFF2-40B4-BE49-F238E27FC236}">
                  <a16:creationId xmlns:a16="http://schemas.microsoft.com/office/drawing/2014/main" id="{74E72C47-20E2-40FE-B947-21597F425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26">
              <a:extLst>
                <a:ext uri="{FF2B5EF4-FFF2-40B4-BE49-F238E27FC236}">
                  <a16:creationId xmlns:a16="http://schemas.microsoft.com/office/drawing/2014/main" id="{4D7D5E70-A046-444D-B1CA-29BB7F879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27">
              <a:extLst>
                <a:ext uri="{FF2B5EF4-FFF2-40B4-BE49-F238E27FC236}">
                  <a16:creationId xmlns:a16="http://schemas.microsoft.com/office/drawing/2014/main" id="{41D7E8D2-AF8A-4667-AB3E-BD1B71338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28">
              <a:extLst>
                <a:ext uri="{FF2B5EF4-FFF2-40B4-BE49-F238E27FC236}">
                  <a16:creationId xmlns:a16="http://schemas.microsoft.com/office/drawing/2014/main" id="{A014A7AD-6908-4B1E-B95D-E1ACCB1CC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9">
              <a:extLst>
                <a:ext uri="{FF2B5EF4-FFF2-40B4-BE49-F238E27FC236}">
                  <a16:creationId xmlns:a16="http://schemas.microsoft.com/office/drawing/2014/main" id="{823A426F-2320-46B7-8074-6F57A1B08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94">
            <a:extLst>
              <a:ext uri="{FF2B5EF4-FFF2-40B4-BE49-F238E27FC236}">
                <a16:creationId xmlns:a16="http://schemas.microsoft.com/office/drawing/2014/main" id="{D95DF5B1-4368-4738-ACB3-BA982F5DDEC2}"/>
              </a:ext>
            </a:extLst>
          </p:cNvPr>
          <p:cNvSpPr>
            <a:spLocks/>
          </p:cNvSpPr>
          <p:nvPr/>
        </p:nvSpPr>
        <p:spPr bwMode="auto">
          <a:xfrm>
            <a:off x="5015783" y="7198888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A6EE87-B254-4969-B724-3A5C247535AF}"/>
              </a:ext>
            </a:extLst>
          </p:cNvPr>
          <p:cNvSpPr txBox="1"/>
          <p:nvPr/>
        </p:nvSpPr>
        <p:spPr>
          <a:xfrm>
            <a:off x="4893442" y="7407135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7A8D1E-183F-42D5-BD6C-AA5DE57CD2C6}"/>
              </a:ext>
            </a:extLst>
          </p:cNvPr>
          <p:cNvSpPr txBox="1"/>
          <p:nvPr/>
        </p:nvSpPr>
        <p:spPr>
          <a:xfrm>
            <a:off x="5150282" y="7407135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FD9123-33BB-4E88-9B6B-37B282569720}"/>
              </a:ext>
            </a:extLst>
          </p:cNvPr>
          <p:cNvSpPr txBox="1"/>
          <p:nvPr/>
        </p:nvSpPr>
        <p:spPr>
          <a:xfrm>
            <a:off x="5026101" y="7617911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141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2019-11-02T00:51:30Z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