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14" autoAdjust="0"/>
  </p:normalViewPr>
  <p:slideViewPr>
    <p:cSldViewPr>
      <p:cViewPr>
        <p:scale>
          <a:sx n="75" d="100"/>
          <a:sy n="75" d="100"/>
        </p:scale>
        <p:origin x="3066" y="14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01.11.2019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59072"/>
              </p:ext>
            </p:extLst>
          </p:nvPr>
        </p:nvGraphicFramePr>
        <p:xfrm>
          <a:off x="152400" y="152400"/>
          <a:ext cx="7010400" cy="423755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Determining Self-Determination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Data is in trouble. He is in danger of being dismantled, analyzed, and copied. While defending Data’s rights for self-determination, you notice something’s not right with the judges. Turns out they’re all androids created by the made Commander Bruce Maddox and they’re there to take Data’s brain.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Palms flat on hand marks, firearm unloaded, trigger guard over tape, pointed squarely downrange. All loading devices in EITHER the left or the right marked box on the table.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Only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4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all 4 targets with only 4 shots each from under the table between the table legs.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2281366" y="555261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3009900" y="545189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3545117" y="545367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4177574" y="54829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54" name="Freeform 6">
            <a:extLst>
              <a:ext uri="{FF2B5EF4-FFF2-40B4-BE49-F238E27FC236}">
                <a16:creationId xmlns:a16="http://schemas.microsoft.com/office/drawing/2014/main" id="{27CF375C-C63D-4B4C-BC12-A1974AC05FFB}"/>
              </a:ext>
            </a:extLst>
          </p:cNvPr>
          <p:cNvSpPr>
            <a:spLocks/>
          </p:cNvSpPr>
          <p:nvPr/>
        </p:nvSpPr>
        <p:spPr bwMode="auto">
          <a:xfrm>
            <a:off x="3276600" y="7483433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" name="Group 29">
            <a:extLst>
              <a:ext uri="{FF2B5EF4-FFF2-40B4-BE49-F238E27FC236}">
                <a16:creationId xmlns:a16="http://schemas.microsoft.com/office/drawing/2014/main" id="{E51693A0-3D1A-4C4B-9A85-C9D782905FE7}"/>
              </a:ext>
            </a:extLst>
          </p:cNvPr>
          <p:cNvGrpSpPr>
            <a:grpSpLocks/>
          </p:cNvGrpSpPr>
          <p:nvPr/>
        </p:nvGrpSpPr>
        <p:grpSpPr bwMode="auto">
          <a:xfrm>
            <a:off x="4177574" y="5842431"/>
            <a:ext cx="287338" cy="790575"/>
            <a:chOff x="528" y="240"/>
            <a:chExt cx="181" cy="498"/>
          </a:xfrm>
        </p:grpSpPr>
        <p:sp>
          <p:nvSpPr>
            <p:cNvPr id="58" name="Line 30">
              <a:extLst>
                <a:ext uri="{FF2B5EF4-FFF2-40B4-BE49-F238E27FC236}">
                  <a16:creationId xmlns:a16="http://schemas.microsoft.com/office/drawing/2014/main" id="{32BD671D-BA7A-4497-88D1-8C8064D79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31">
              <a:extLst>
                <a:ext uri="{FF2B5EF4-FFF2-40B4-BE49-F238E27FC236}">
                  <a16:creationId xmlns:a16="http://schemas.microsoft.com/office/drawing/2014/main" id="{E72BAD8C-CCA5-4C3B-9388-E3BACDBD5E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32">
              <a:extLst>
                <a:ext uri="{FF2B5EF4-FFF2-40B4-BE49-F238E27FC236}">
                  <a16:creationId xmlns:a16="http://schemas.microsoft.com/office/drawing/2014/main" id="{91E705DB-1E73-4DF9-A95C-2F9B1C70E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" name="Group 29">
            <a:extLst>
              <a:ext uri="{FF2B5EF4-FFF2-40B4-BE49-F238E27FC236}">
                <a16:creationId xmlns:a16="http://schemas.microsoft.com/office/drawing/2014/main" id="{EE2871E2-5508-43F8-A6DC-612B1F9FCC5A}"/>
              </a:ext>
            </a:extLst>
          </p:cNvPr>
          <p:cNvGrpSpPr>
            <a:grpSpLocks/>
          </p:cNvGrpSpPr>
          <p:nvPr/>
        </p:nvGrpSpPr>
        <p:grpSpPr bwMode="auto">
          <a:xfrm>
            <a:off x="3668148" y="5875031"/>
            <a:ext cx="287338" cy="790575"/>
            <a:chOff x="528" y="240"/>
            <a:chExt cx="181" cy="498"/>
          </a:xfrm>
        </p:grpSpPr>
        <p:sp>
          <p:nvSpPr>
            <p:cNvPr id="62" name="Line 30">
              <a:extLst>
                <a:ext uri="{FF2B5EF4-FFF2-40B4-BE49-F238E27FC236}">
                  <a16:creationId xmlns:a16="http://schemas.microsoft.com/office/drawing/2014/main" id="{E1DC60A0-806B-4F61-98B3-A55822154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1">
              <a:extLst>
                <a:ext uri="{FF2B5EF4-FFF2-40B4-BE49-F238E27FC236}">
                  <a16:creationId xmlns:a16="http://schemas.microsoft.com/office/drawing/2014/main" id="{9400EC84-8FA4-431D-A866-E5F814735F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1B8DAB6C-CCD3-4221-A21C-C031D929A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29">
            <a:extLst>
              <a:ext uri="{FF2B5EF4-FFF2-40B4-BE49-F238E27FC236}">
                <a16:creationId xmlns:a16="http://schemas.microsoft.com/office/drawing/2014/main" id="{D412AC2E-2F5E-4773-9A20-299573328563}"/>
              </a:ext>
            </a:extLst>
          </p:cNvPr>
          <p:cNvGrpSpPr>
            <a:grpSpLocks/>
          </p:cNvGrpSpPr>
          <p:nvPr/>
        </p:nvGrpSpPr>
        <p:grpSpPr bwMode="auto">
          <a:xfrm>
            <a:off x="3060124" y="5900088"/>
            <a:ext cx="287338" cy="790575"/>
            <a:chOff x="528" y="240"/>
            <a:chExt cx="181" cy="498"/>
          </a:xfrm>
        </p:grpSpPr>
        <p:sp>
          <p:nvSpPr>
            <p:cNvPr id="66" name="Line 30">
              <a:extLst>
                <a:ext uri="{FF2B5EF4-FFF2-40B4-BE49-F238E27FC236}">
                  <a16:creationId xmlns:a16="http://schemas.microsoft.com/office/drawing/2014/main" id="{C00CF6B5-DE2D-412E-B5DC-E79A446DEC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31">
              <a:extLst>
                <a:ext uri="{FF2B5EF4-FFF2-40B4-BE49-F238E27FC236}">
                  <a16:creationId xmlns:a16="http://schemas.microsoft.com/office/drawing/2014/main" id="{D0719CF9-EAC1-4FC3-A86E-B98091B4C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23E88F6C-233A-4ACF-9A27-77DD0F08BC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" name="Group 29">
            <a:extLst>
              <a:ext uri="{FF2B5EF4-FFF2-40B4-BE49-F238E27FC236}">
                <a16:creationId xmlns:a16="http://schemas.microsoft.com/office/drawing/2014/main" id="{F49A0F57-6C5B-41F7-943F-F237051645AF}"/>
              </a:ext>
            </a:extLst>
          </p:cNvPr>
          <p:cNvGrpSpPr>
            <a:grpSpLocks/>
          </p:cNvGrpSpPr>
          <p:nvPr/>
        </p:nvGrpSpPr>
        <p:grpSpPr bwMode="auto">
          <a:xfrm>
            <a:off x="2556370" y="5875031"/>
            <a:ext cx="287338" cy="790575"/>
            <a:chOff x="528" y="240"/>
            <a:chExt cx="181" cy="498"/>
          </a:xfrm>
        </p:grpSpPr>
        <p:sp>
          <p:nvSpPr>
            <p:cNvPr id="70" name="Line 30">
              <a:extLst>
                <a:ext uri="{FF2B5EF4-FFF2-40B4-BE49-F238E27FC236}">
                  <a16:creationId xmlns:a16="http://schemas.microsoft.com/office/drawing/2014/main" id="{E7011F59-A801-4FD7-A963-6AFFA3280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31">
              <a:extLst>
                <a:ext uri="{FF2B5EF4-FFF2-40B4-BE49-F238E27FC236}">
                  <a16:creationId xmlns:a16="http://schemas.microsoft.com/office/drawing/2014/main" id="{37977518-6237-4755-8DC2-FD455C9CD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95318F41-F49D-481F-A1CE-6DEFE7A4A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9" name="Freeform 29">
            <a:extLst>
              <a:ext uri="{FF2B5EF4-FFF2-40B4-BE49-F238E27FC236}">
                <a16:creationId xmlns:a16="http://schemas.microsoft.com/office/drawing/2014/main" id="{5E7E0B98-923F-41AF-899A-E84ED36B621F}"/>
              </a:ext>
            </a:extLst>
          </p:cNvPr>
          <p:cNvSpPr>
            <a:spLocks/>
          </p:cNvSpPr>
          <p:nvPr/>
        </p:nvSpPr>
        <p:spPr bwMode="auto">
          <a:xfrm flipH="1">
            <a:off x="3811817" y="7746959"/>
            <a:ext cx="187325" cy="193675"/>
          </a:xfrm>
          <a:custGeom>
            <a:avLst/>
            <a:gdLst>
              <a:gd name="T0" fmla="*/ 79 w 118"/>
              <a:gd name="T1" fmla="*/ 113 h 122"/>
              <a:gd name="T2" fmla="*/ 68 w 118"/>
              <a:gd name="T3" fmla="*/ 120 h 122"/>
              <a:gd name="T4" fmla="*/ 58 w 118"/>
              <a:gd name="T5" fmla="*/ 122 h 122"/>
              <a:gd name="T6" fmla="*/ 54 w 118"/>
              <a:gd name="T7" fmla="*/ 122 h 122"/>
              <a:gd name="T8" fmla="*/ 37 w 118"/>
              <a:gd name="T9" fmla="*/ 121 h 122"/>
              <a:gd name="T10" fmla="*/ 30 w 118"/>
              <a:gd name="T11" fmla="*/ 118 h 122"/>
              <a:gd name="T12" fmla="*/ 23 w 118"/>
              <a:gd name="T13" fmla="*/ 111 h 122"/>
              <a:gd name="T14" fmla="*/ 20 w 118"/>
              <a:gd name="T15" fmla="*/ 100 h 122"/>
              <a:gd name="T16" fmla="*/ 15 w 118"/>
              <a:gd name="T17" fmla="*/ 76 h 122"/>
              <a:gd name="T18" fmla="*/ 14 w 118"/>
              <a:gd name="T19" fmla="*/ 70 h 122"/>
              <a:gd name="T20" fmla="*/ 10 w 118"/>
              <a:gd name="T21" fmla="*/ 62 h 122"/>
              <a:gd name="T22" fmla="*/ 2 w 118"/>
              <a:gd name="T23" fmla="*/ 45 h 122"/>
              <a:gd name="T24" fmla="*/ 0 w 118"/>
              <a:gd name="T25" fmla="*/ 41 h 122"/>
              <a:gd name="T26" fmla="*/ 2 w 118"/>
              <a:gd name="T27" fmla="*/ 32 h 122"/>
              <a:gd name="T28" fmla="*/ 4 w 118"/>
              <a:gd name="T29" fmla="*/ 31 h 122"/>
              <a:gd name="T30" fmla="*/ 7 w 118"/>
              <a:gd name="T31" fmla="*/ 34 h 122"/>
              <a:gd name="T32" fmla="*/ 22 w 118"/>
              <a:gd name="T33" fmla="*/ 58 h 122"/>
              <a:gd name="T34" fmla="*/ 23 w 118"/>
              <a:gd name="T35" fmla="*/ 59 h 122"/>
              <a:gd name="T36" fmla="*/ 29 w 118"/>
              <a:gd name="T37" fmla="*/ 59 h 122"/>
              <a:gd name="T38" fmla="*/ 30 w 118"/>
              <a:gd name="T39" fmla="*/ 55 h 122"/>
              <a:gd name="T40" fmla="*/ 26 w 118"/>
              <a:gd name="T41" fmla="*/ 15 h 122"/>
              <a:gd name="T42" fmla="*/ 29 w 118"/>
              <a:gd name="T43" fmla="*/ 6 h 122"/>
              <a:gd name="T44" fmla="*/ 30 w 118"/>
              <a:gd name="T45" fmla="*/ 6 h 122"/>
              <a:gd name="T46" fmla="*/ 35 w 118"/>
              <a:gd name="T47" fmla="*/ 8 h 122"/>
              <a:gd name="T48" fmla="*/ 37 w 118"/>
              <a:gd name="T49" fmla="*/ 11 h 122"/>
              <a:gd name="T50" fmla="*/ 41 w 118"/>
              <a:gd name="T51" fmla="*/ 49 h 122"/>
              <a:gd name="T52" fmla="*/ 42 w 118"/>
              <a:gd name="T53" fmla="*/ 52 h 122"/>
              <a:gd name="T54" fmla="*/ 45 w 118"/>
              <a:gd name="T55" fmla="*/ 48 h 122"/>
              <a:gd name="T56" fmla="*/ 46 w 118"/>
              <a:gd name="T57" fmla="*/ 24 h 122"/>
              <a:gd name="T58" fmla="*/ 49 w 118"/>
              <a:gd name="T59" fmla="*/ 4 h 122"/>
              <a:gd name="T60" fmla="*/ 54 w 118"/>
              <a:gd name="T61" fmla="*/ 0 h 122"/>
              <a:gd name="T62" fmla="*/ 58 w 118"/>
              <a:gd name="T63" fmla="*/ 1 h 122"/>
              <a:gd name="T64" fmla="*/ 60 w 118"/>
              <a:gd name="T65" fmla="*/ 7 h 122"/>
              <a:gd name="T66" fmla="*/ 56 w 118"/>
              <a:gd name="T67" fmla="*/ 49 h 122"/>
              <a:gd name="T68" fmla="*/ 56 w 118"/>
              <a:gd name="T69" fmla="*/ 51 h 122"/>
              <a:gd name="T70" fmla="*/ 60 w 118"/>
              <a:gd name="T71" fmla="*/ 51 h 122"/>
              <a:gd name="T72" fmla="*/ 62 w 118"/>
              <a:gd name="T73" fmla="*/ 49 h 122"/>
              <a:gd name="T74" fmla="*/ 77 w 118"/>
              <a:gd name="T75" fmla="*/ 14 h 122"/>
              <a:gd name="T76" fmla="*/ 80 w 118"/>
              <a:gd name="T77" fmla="*/ 11 h 122"/>
              <a:gd name="T78" fmla="*/ 87 w 118"/>
              <a:gd name="T79" fmla="*/ 13 h 122"/>
              <a:gd name="T80" fmla="*/ 88 w 118"/>
              <a:gd name="T81" fmla="*/ 17 h 122"/>
              <a:gd name="T82" fmla="*/ 87 w 118"/>
              <a:gd name="T83" fmla="*/ 21 h 122"/>
              <a:gd name="T84" fmla="*/ 72 w 118"/>
              <a:gd name="T85" fmla="*/ 62 h 122"/>
              <a:gd name="T86" fmla="*/ 72 w 118"/>
              <a:gd name="T87" fmla="*/ 66 h 122"/>
              <a:gd name="T88" fmla="*/ 73 w 118"/>
              <a:gd name="T89" fmla="*/ 76 h 122"/>
              <a:gd name="T90" fmla="*/ 74 w 118"/>
              <a:gd name="T91" fmla="*/ 80 h 122"/>
              <a:gd name="T92" fmla="*/ 81 w 118"/>
              <a:gd name="T93" fmla="*/ 84 h 122"/>
              <a:gd name="T94" fmla="*/ 88 w 118"/>
              <a:gd name="T95" fmla="*/ 82 h 122"/>
              <a:gd name="T96" fmla="*/ 100 w 118"/>
              <a:gd name="T97" fmla="*/ 75 h 122"/>
              <a:gd name="T98" fmla="*/ 108 w 118"/>
              <a:gd name="T99" fmla="*/ 72 h 122"/>
              <a:gd name="T100" fmla="*/ 111 w 118"/>
              <a:gd name="T101" fmla="*/ 73 h 122"/>
              <a:gd name="T102" fmla="*/ 118 w 118"/>
              <a:gd name="T103" fmla="*/ 80 h 122"/>
              <a:gd name="T104" fmla="*/ 115 w 118"/>
              <a:gd name="T105" fmla="*/ 83 h 122"/>
              <a:gd name="T106" fmla="*/ 108 w 118"/>
              <a:gd name="T107" fmla="*/ 86 h 122"/>
              <a:gd name="T108" fmla="*/ 95 w 118"/>
              <a:gd name="T109" fmla="*/ 94 h 122"/>
              <a:gd name="T110" fmla="*/ 88 w 118"/>
              <a:gd name="T111" fmla="*/ 101 h 122"/>
              <a:gd name="T112" fmla="*/ 79 w 118"/>
              <a:gd name="T113" fmla="*/ 113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8" h="122">
                <a:moveTo>
                  <a:pt x="79" y="113"/>
                </a:moveTo>
                <a:lnTo>
                  <a:pt x="79" y="113"/>
                </a:lnTo>
                <a:lnTo>
                  <a:pt x="74" y="117"/>
                </a:lnTo>
                <a:lnTo>
                  <a:pt x="68" y="120"/>
                </a:lnTo>
                <a:lnTo>
                  <a:pt x="62" y="122"/>
                </a:lnTo>
                <a:lnTo>
                  <a:pt x="58" y="122"/>
                </a:lnTo>
                <a:lnTo>
                  <a:pt x="54" y="122"/>
                </a:lnTo>
                <a:lnTo>
                  <a:pt x="54" y="122"/>
                </a:lnTo>
                <a:lnTo>
                  <a:pt x="45" y="122"/>
                </a:lnTo>
                <a:lnTo>
                  <a:pt x="37" y="121"/>
                </a:lnTo>
                <a:lnTo>
                  <a:pt x="33" y="121"/>
                </a:lnTo>
                <a:lnTo>
                  <a:pt x="30" y="118"/>
                </a:lnTo>
                <a:lnTo>
                  <a:pt x="26" y="115"/>
                </a:lnTo>
                <a:lnTo>
                  <a:pt x="23" y="111"/>
                </a:lnTo>
                <a:lnTo>
                  <a:pt x="23" y="111"/>
                </a:lnTo>
                <a:lnTo>
                  <a:pt x="20" y="100"/>
                </a:lnTo>
                <a:lnTo>
                  <a:pt x="18" y="90"/>
                </a:lnTo>
                <a:lnTo>
                  <a:pt x="15" y="76"/>
                </a:lnTo>
                <a:lnTo>
                  <a:pt x="15" y="76"/>
                </a:lnTo>
                <a:lnTo>
                  <a:pt x="14" y="70"/>
                </a:lnTo>
                <a:lnTo>
                  <a:pt x="10" y="62"/>
                </a:lnTo>
                <a:lnTo>
                  <a:pt x="10" y="62"/>
                </a:lnTo>
                <a:lnTo>
                  <a:pt x="4" y="52"/>
                </a:lnTo>
                <a:lnTo>
                  <a:pt x="2" y="45"/>
                </a:lnTo>
                <a:lnTo>
                  <a:pt x="0" y="41"/>
                </a:lnTo>
                <a:lnTo>
                  <a:pt x="0" y="41"/>
                </a:lnTo>
                <a:lnTo>
                  <a:pt x="0" y="37"/>
                </a:lnTo>
                <a:lnTo>
                  <a:pt x="2" y="32"/>
                </a:lnTo>
                <a:lnTo>
                  <a:pt x="3" y="31"/>
                </a:lnTo>
                <a:lnTo>
                  <a:pt x="4" y="31"/>
                </a:lnTo>
                <a:lnTo>
                  <a:pt x="6" y="32"/>
                </a:lnTo>
                <a:lnTo>
                  <a:pt x="7" y="34"/>
                </a:lnTo>
                <a:lnTo>
                  <a:pt x="7" y="34"/>
                </a:lnTo>
                <a:lnTo>
                  <a:pt x="22" y="58"/>
                </a:lnTo>
                <a:lnTo>
                  <a:pt x="22" y="58"/>
                </a:lnTo>
                <a:lnTo>
                  <a:pt x="23" y="59"/>
                </a:lnTo>
                <a:lnTo>
                  <a:pt x="26" y="59"/>
                </a:lnTo>
                <a:lnTo>
                  <a:pt x="29" y="59"/>
                </a:lnTo>
                <a:lnTo>
                  <a:pt x="30" y="55"/>
                </a:lnTo>
                <a:lnTo>
                  <a:pt x="30" y="55"/>
                </a:lnTo>
                <a:lnTo>
                  <a:pt x="26" y="15"/>
                </a:lnTo>
                <a:lnTo>
                  <a:pt x="26" y="15"/>
                </a:lnTo>
                <a:lnTo>
                  <a:pt x="27" y="8"/>
                </a:lnTo>
                <a:lnTo>
                  <a:pt x="29" y="6"/>
                </a:lnTo>
                <a:lnTo>
                  <a:pt x="30" y="6"/>
                </a:lnTo>
                <a:lnTo>
                  <a:pt x="30" y="6"/>
                </a:lnTo>
                <a:lnTo>
                  <a:pt x="34" y="6"/>
                </a:lnTo>
                <a:lnTo>
                  <a:pt x="35" y="8"/>
                </a:lnTo>
                <a:lnTo>
                  <a:pt x="37" y="11"/>
                </a:lnTo>
                <a:lnTo>
                  <a:pt x="37" y="11"/>
                </a:lnTo>
                <a:lnTo>
                  <a:pt x="41" y="49"/>
                </a:lnTo>
                <a:lnTo>
                  <a:pt x="41" y="49"/>
                </a:lnTo>
                <a:lnTo>
                  <a:pt x="41" y="51"/>
                </a:lnTo>
                <a:lnTo>
                  <a:pt x="42" y="52"/>
                </a:lnTo>
                <a:lnTo>
                  <a:pt x="43" y="52"/>
                </a:lnTo>
                <a:lnTo>
                  <a:pt x="45" y="48"/>
                </a:lnTo>
                <a:lnTo>
                  <a:pt x="45" y="48"/>
                </a:lnTo>
                <a:lnTo>
                  <a:pt x="46" y="24"/>
                </a:lnTo>
                <a:lnTo>
                  <a:pt x="49" y="4"/>
                </a:lnTo>
                <a:lnTo>
                  <a:pt x="49" y="4"/>
                </a:lnTo>
                <a:lnTo>
                  <a:pt x="50" y="1"/>
                </a:lnTo>
                <a:lnTo>
                  <a:pt x="54" y="0"/>
                </a:lnTo>
                <a:lnTo>
                  <a:pt x="57" y="0"/>
                </a:lnTo>
                <a:lnTo>
                  <a:pt x="58" y="1"/>
                </a:lnTo>
                <a:lnTo>
                  <a:pt x="60" y="3"/>
                </a:lnTo>
                <a:lnTo>
                  <a:pt x="60" y="7"/>
                </a:lnTo>
                <a:lnTo>
                  <a:pt x="60" y="7"/>
                </a:lnTo>
                <a:lnTo>
                  <a:pt x="56" y="49"/>
                </a:lnTo>
                <a:lnTo>
                  <a:pt x="56" y="49"/>
                </a:lnTo>
                <a:lnTo>
                  <a:pt x="56" y="51"/>
                </a:lnTo>
                <a:lnTo>
                  <a:pt x="58" y="52"/>
                </a:lnTo>
                <a:lnTo>
                  <a:pt x="60" y="51"/>
                </a:lnTo>
                <a:lnTo>
                  <a:pt x="62" y="49"/>
                </a:lnTo>
                <a:lnTo>
                  <a:pt x="62" y="49"/>
                </a:lnTo>
                <a:lnTo>
                  <a:pt x="77" y="14"/>
                </a:lnTo>
                <a:lnTo>
                  <a:pt x="77" y="14"/>
                </a:lnTo>
                <a:lnTo>
                  <a:pt x="79" y="13"/>
                </a:lnTo>
                <a:lnTo>
                  <a:pt x="80" y="11"/>
                </a:lnTo>
                <a:lnTo>
                  <a:pt x="85" y="11"/>
                </a:lnTo>
                <a:lnTo>
                  <a:pt x="87" y="13"/>
                </a:lnTo>
                <a:lnTo>
                  <a:pt x="88" y="14"/>
                </a:lnTo>
                <a:lnTo>
                  <a:pt x="88" y="17"/>
                </a:lnTo>
                <a:lnTo>
                  <a:pt x="87" y="21"/>
                </a:lnTo>
                <a:lnTo>
                  <a:pt x="87" y="21"/>
                </a:lnTo>
                <a:lnTo>
                  <a:pt x="79" y="44"/>
                </a:lnTo>
                <a:lnTo>
                  <a:pt x="72" y="62"/>
                </a:lnTo>
                <a:lnTo>
                  <a:pt x="72" y="62"/>
                </a:lnTo>
                <a:lnTo>
                  <a:pt x="72" y="66"/>
                </a:lnTo>
                <a:lnTo>
                  <a:pt x="72" y="72"/>
                </a:lnTo>
                <a:lnTo>
                  <a:pt x="73" y="76"/>
                </a:lnTo>
                <a:lnTo>
                  <a:pt x="74" y="80"/>
                </a:lnTo>
                <a:lnTo>
                  <a:pt x="74" y="80"/>
                </a:lnTo>
                <a:lnTo>
                  <a:pt x="77" y="83"/>
                </a:lnTo>
                <a:lnTo>
                  <a:pt x="81" y="84"/>
                </a:lnTo>
                <a:lnTo>
                  <a:pt x="84" y="84"/>
                </a:lnTo>
                <a:lnTo>
                  <a:pt x="88" y="82"/>
                </a:lnTo>
                <a:lnTo>
                  <a:pt x="88" y="82"/>
                </a:lnTo>
                <a:lnTo>
                  <a:pt x="100" y="75"/>
                </a:lnTo>
                <a:lnTo>
                  <a:pt x="106" y="72"/>
                </a:lnTo>
                <a:lnTo>
                  <a:pt x="108" y="72"/>
                </a:lnTo>
                <a:lnTo>
                  <a:pt x="111" y="73"/>
                </a:lnTo>
                <a:lnTo>
                  <a:pt x="111" y="73"/>
                </a:lnTo>
                <a:lnTo>
                  <a:pt x="116" y="76"/>
                </a:lnTo>
                <a:lnTo>
                  <a:pt x="118" y="80"/>
                </a:lnTo>
                <a:lnTo>
                  <a:pt x="116" y="82"/>
                </a:lnTo>
                <a:lnTo>
                  <a:pt x="115" y="83"/>
                </a:lnTo>
                <a:lnTo>
                  <a:pt x="108" y="86"/>
                </a:lnTo>
                <a:lnTo>
                  <a:pt x="108" y="86"/>
                </a:lnTo>
                <a:lnTo>
                  <a:pt x="100" y="90"/>
                </a:lnTo>
                <a:lnTo>
                  <a:pt x="95" y="94"/>
                </a:lnTo>
                <a:lnTo>
                  <a:pt x="88" y="101"/>
                </a:lnTo>
                <a:lnTo>
                  <a:pt x="88" y="101"/>
                </a:lnTo>
                <a:lnTo>
                  <a:pt x="79" y="113"/>
                </a:lnTo>
                <a:lnTo>
                  <a:pt x="79" y="1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29">
            <a:extLst>
              <a:ext uri="{FF2B5EF4-FFF2-40B4-BE49-F238E27FC236}">
                <a16:creationId xmlns:a16="http://schemas.microsoft.com/office/drawing/2014/main" id="{BFB1B3D8-1D39-41CE-AB51-2A86F0BE2664}"/>
              </a:ext>
            </a:extLst>
          </p:cNvPr>
          <p:cNvSpPr>
            <a:spLocks/>
          </p:cNvSpPr>
          <p:nvPr/>
        </p:nvSpPr>
        <p:spPr bwMode="auto">
          <a:xfrm>
            <a:off x="3494325" y="7746959"/>
            <a:ext cx="187325" cy="193675"/>
          </a:xfrm>
          <a:custGeom>
            <a:avLst/>
            <a:gdLst>
              <a:gd name="T0" fmla="*/ 79 w 118"/>
              <a:gd name="T1" fmla="*/ 113 h 122"/>
              <a:gd name="T2" fmla="*/ 68 w 118"/>
              <a:gd name="T3" fmla="*/ 120 h 122"/>
              <a:gd name="T4" fmla="*/ 58 w 118"/>
              <a:gd name="T5" fmla="*/ 122 h 122"/>
              <a:gd name="T6" fmla="*/ 54 w 118"/>
              <a:gd name="T7" fmla="*/ 122 h 122"/>
              <a:gd name="T8" fmla="*/ 37 w 118"/>
              <a:gd name="T9" fmla="*/ 121 h 122"/>
              <a:gd name="T10" fmla="*/ 30 w 118"/>
              <a:gd name="T11" fmla="*/ 118 h 122"/>
              <a:gd name="T12" fmla="*/ 23 w 118"/>
              <a:gd name="T13" fmla="*/ 111 h 122"/>
              <a:gd name="T14" fmla="*/ 20 w 118"/>
              <a:gd name="T15" fmla="*/ 100 h 122"/>
              <a:gd name="T16" fmla="*/ 15 w 118"/>
              <a:gd name="T17" fmla="*/ 76 h 122"/>
              <a:gd name="T18" fmla="*/ 14 w 118"/>
              <a:gd name="T19" fmla="*/ 70 h 122"/>
              <a:gd name="T20" fmla="*/ 10 w 118"/>
              <a:gd name="T21" fmla="*/ 62 h 122"/>
              <a:gd name="T22" fmla="*/ 2 w 118"/>
              <a:gd name="T23" fmla="*/ 45 h 122"/>
              <a:gd name="T24" fmla="*/ 0 w 118"/>
              <a:gd name="T25" fmla="*/ 41 h 122"/>
              <a:gd name="T26" fmla="*/ 2 w 118"/>
              <a:gd name="T27" fmla="*/ 32 h 122"/>
              <a:gd name="T28" fmla="*/ 4 w 118"/>
              <a:gd name="T29" fmla="*/ 31 h 122"/>
              <a:gd name="T30" fmla="*/ 7 w 118"/>
              <a:gd name="T31" fmla="*/ 34 h 122"/>
              <a:gd name="T32" fmla="*/ 22 w 118"/>
              <a:gd name="T33" fmla="*/ 58 h 122"/>
              <a:gd name="T34" fmla="*/ 23 w 118"/>
              <a:gd name="T35" fmla="*/ 59 h 122"/>
              <a:gd name="T36" fmla="*/ 29 w 118"/>
              <a:gd name="T37" fmla="*/ 59 h 122"/>
              <a:gd name="T38" fmla="*/ 30 w 118"/>
              <a:gd name="T39" fmla="*/ 55 h 122"/>
              <a:gd name="T40" fmla="*/ 26 w 118"/>
              <a:gd name="T41" fmla="*/ 15 h 122"/>
              <a:gd name="T42" fmla="*/ 29 w 118"/>
              <a:gd name="T43" fmla="*/ 6 h 122"/>
              <a:gd name="T44" fmla="*/ 30 w 118"/>
              <a:gd name="T45" fmla="*/ 6 h 122"/>
              <a:gd name="T46" fmla="*/ 35 w 118"/>
              <a:gd name="T47" fmla="*/ 8 h 122"/>
              <a:gd name="T48" fmla="*/ 37 w 118"/>
              <a:gd name="T49" fmla="*/ 11 h 122"/>
              <a:gd name="T50" fmla="*/ 41 w 118"/>
              <a:gd name="T51" fmla="*/ 49 h 122"/>
              <a:gd name="T52" fmla="*/ 42 w 118"/>
              <a:gd name="T53" fmla="*/ 52 h 122"/>
              <a:gd name="T54" fmla="*/ 45 w 118"/>
              <a:gd name="T55" fmla="*/ 48 h 122"/>
              <a:gd name="T56" fmla="*/ 46 w 118"/>
              <a:gd name="T57" fmla="*/ 24 h 122"/>
              <a:gd name="T58" fmla="*/ 49 w 118"/>
              <a:gd name="T59" fmla="*/ 4 h 122"/>
              <a:gd name="T60" fmla="*/ 54 w 118"/>
              <a:gd name="T61" fmla="*/ 0 h 122"/>
              <a:gd name="T62" fmla="*/ 58 w 118"/>
              <a:gd name="T63" fmla="*/ 1 h 122"/>
              <a:gd name="T64" fmla="*/ 60 w 118"/>
              <a:gd name="T65" fmla="*/ 7 h 122"/>
              <a:gd name="T66" fmla="*/ 56 w 118"/>
              <a:gd name="T67" fmla="*/ 49 h 122"/>
              <a:gd name="T68" fmla="*/ 56 w 118"/>
              <a:gd name="T69" fmla="*/ 51 h 122"/>
              <a:gd name="T70" fmla="*/ 60 w 118"/>
              <a:gd name="T71" fmla="*/ 51 h 122"/>
              <a:gd name="T72" fmla="*/ 62 w 118"/>
              <a:gd name="T73" fmla="*/ 49 h 122"/>
              <a:gd name="T74" fmla="*/ 77 w 118"/>
              <a:gd name="T75" fmla="*/ 14 h 122"/>
              <a:gd name="T76" fmla="*/ 80 w 118"/>
              <a:gd name="T77" fmla="*/ 11 h 122"/>
              <a:gd name="T78" fmla="*/ 87 w 118"/>
              <a:gd name="T79" fmla="*/ 13 h 122"/>
              <a:gd name="T80" fmla="*/ 88 w 118"/>
              <a:gd name="T81" fmla="*/ 17 h 122"/>
              <a:gd name="T82" fmla="*/ 87 w 118"/>
              <a:gd name="T83" fmla="*/ 21 h 122"/>
              <a:gd name="T84" fmla="*/ 72 w 118"/>
              <a:gd name="T85" fmla="*/ 62 h 122"/>
              <a:gd name="T86" fmla="*/ 72 w 118"/>
              <a:gd name="T87" fmla="*/ 66 h 122"/>
              <a:gd name="T88" fmla="*/ 73 w 118"/>
              <a:gd name="T89" fmla="*/ 76 h 122"/>
              <a:gd name="T90" fmla="*/ 74 w 118"/>
              <a:gd name="T91" fmla="*/ 80 h 122"/>
              <a:gd name="T92" fmla="*/ 81 w 118"/>
              <a:gd name="T93" fmla="*/ 84 h 122"/>
              <a:gd name="T94" fmla="*/ 88 w 118"/>
              <a:gd name="T95" fmla="*/ 82 h 122"/>
              <a:gd name="T96" fmla="*/ 100 w 118"/>
              <a:gd name="T97" fmla="*/ 75 h 122"/>
              <a:gd name="T98" fmla="*/ 108 w 118"/>
              <a:gd name="T99" fmla="*/ 72 h 122"/>
              <a:gd name="T100" fmla="*/ 111 w 118"/>
              <a:gd name="T101" fmla="*/ 73 h 122"/>
              <a:gd name="T102" fmla="*/ 118 w 118"/>
              <a:gd name="T103" fmla="*/ 80 h 122"/>
              <a:gd name="T104" fmla="*/ 115 w 118"/>
              <a:gd name="T105" fmla="*/ 83 h 122"/>
              <a:gd name="T106" fmla="*/ 108 w 118"/>
              <a:gd name="T107" fmla="*/ 86 h 122"/>
              <a:gd name="T108" fmla="*/ 95 w 118"/>
              <a:gd name="T109" fmla="*/ 94 h 122"/>
              <a:gd name="T110" fmla="*/ 88 w 118"/>
              <a:gd name="T111" fmla="*/ 101 h 122"/>
              <a:gd name="T112" fmla="*/ 79 w 118"/>
              <a:gd name="T113" fmla="*/ 113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8" h="122">
                <a:moveTo>
                  <a:pt x="79" y="113"/>
                </a:moveTo>
                <a:lnTo>
                  <a:pt x="79" y="113"/>
                </a:lnTo>
                <a:lnTo>
                  <a:pt x="74" y="117"/>
                </a:lnTo>
                <a:lnTo>
                  <a:pt x="68" y="120"/>
                </a:lnTo>
                <a:lnTo>
                  <a:pt x="62" y="122"/>
                </a:lnTo>
                <a:lnTo>
                  <a:pt x="58" y="122"/>
                </a:lnTo>
                <a:lnTo>
                  <a:pt x="54" y="122"/>
                </a:lnTo>
                <a:lnTo>
                  <a:pt x="54" y="122"/>
                </a:lnTo>
                <a:lnTo>
                  <a:pt x="45" y="122"/>
                </a:lnTo>
                <a:lnTo>
                  <a:pt x="37" y="121"/>
                </a:lnTo>
                <a:lnTo>
                  <a:pt x="33" y="121"/>
                </a:lnTo>
                <a:lnTo>
                  <a:pt x="30" y="118"/>
                </a:lnTo>
                <a:lnTo>
                  <a:pt x="26" y="115"/>
                </a:lnTo>
                <a:lnTo>
                  <a:pt x="23" y="111"/>
                </a:lnTo>
                <a:lnTo>
                  <a:pt x="23" y="111"/>
                </a:lnTo>
                <a:lnTo>
                  <a:pt x="20" y="100"/>
                </a:lnTo>
                <a:lnTo>
                  <a:pt x="18" y="90"/>
                </a:lnTo>
                <a:lnTo>
                  <a:pt x="15" y="76"/>
                </a:lnTo>
                <a:lnTo>
                  <a:pt x="15" y="76"/>
                </a:lnTo>
                <a:lnTo>
                  <a:pt x="14" y="70"/>
                </a:lnTo>
                <a:lnTo>
                  <a:pt x="10" y="62"/>
                </a:lnTo>
                <a:lnTo>
                  <a:pt x="10" y="62"/>
                </a:lnTo>
                <a:lnTo>
                  <a:pt x="4" y="52"/>
                </a:lnTo>
                <a:lnTo>
                  <a:pt x="2" y="45"/>
                </a:lnTo>
                <a:lnTo>
                  <a:pt x="0" y="41"/>
                </a:lnTo>
                <a:lnTo>
                  <a:pt x="0" y="41"/>
                </a:lnTo>
                <a:lnTo>
                  <a:pt x="0" y="37"/>
                </a:lnTo>
                <a:lnTo>
                  <a:pt x="2" y="32"/>
                </a:lnTo>
                <a:lnTo>
                  <a:pt x="3" y="31"/>
                </a:lnTo>
                <a:lnTo>
                  <a:pt x="4" y="31"/>
                </a:lnTo>
                <a:lnTo>
                  <a:pt x="6" y="32"/>
                </a:lnTo>
                <a:lnTo>
                  <a:pt x="7" y="34"/>
                </a:lnTo>
                <a:lnTo>
                  <a:pt x="7" y="34"/>
                </a:lnTo>
                <a:lnTo>
                  <a:pt x="22" y="58"/>
                </a:lnTo>
                <a:lnTo>
                  <a:pt x="22" y="58"/>
                </a:lnTo>
                <a:lnTo>
                  <a:pt x="23" y="59"/>
                </a:lnTo>
                <a:lnTo>
                  <a:pt x="26" y="59"/>
                </a:lnTo>
                <a:lnTo>
                  <a:pt x="29" y="59"/>
                </a:lnTo>
                <a:lnTo>
                  <a:pt x="30" y="55"/>
                </a:lnTo>
                <a:lnTo>
                  <a:pt x="30" y="55"/>
                </a:lnTo>
                <a:lnTo>
                  <a:pt x="26" y="15"/>
                </a:lnTo>
                <a:lnTo>
                  <a:pt x="26" y="15"/>
                </a:lnTo>
                <a:lnTo>
                  <a:pt x="27" y="8"/>
                </a:lnTo>
                <a:lnTo>
                  <a:pt x="29" y="6"/>
                </a:lnTo>
                <a:lnTo>
                  <a:pt x="30" y="6"/>
                </a:lnTo>
                <a:lnTo>
                  <a:pt x="30" y="6"/>
                </a:lnTo>
                <a:lnTo>
                  <a:pt x="34" y="6"/>
                </a:lnTo>
                <a:lnTo>
                  <a:pt x="35" y="8"/>
                </a:lnTo>
                <a:lnTo>
                  <a:pt x="37" y="11"/>
                </a:lnTo>
                <a:lnTo>
                  <a:pt x="37" y="11"/>
                </a:lnTo>
                <a:lnTo>
                  <a:pt x="41" y="49"/>
                </a:lnTo>
                <a:lnTo>
                  <a:pt x="41" y="49"/>
                </a:lnTo>
                <a:lnTo>
                  <a:pt x="41" y="51"/>
                </a:lnTo>
                <a:lnTo>
                  <a:pt x="42" y="52"/>
                </a:lnTo>
                <a:lnTo>
                  <a:pt x="43" y="52"/>
                </a:lnTo>
                <a:lnTo>
                  <a:pt x="45" y="48"/>
                </a:lnTo>
                <a:lnTo>
                  <a:pt x="45" y="48"/>
                </a:lnTo>
                <a:lnTo>
                  <a:pt x="46" y="24"/>
                </a:lnTo>
                <a:lnTo>
                  <a:pt x="49" y="4"/>
                </a:lnTo>
                <a:lnTo>
                  <a:pt x="49" y="4"/>
                </a:lnTo>
                <a:lnTo>
                  <a:pt x="50" y="1"/>
                </a:lnTo>
                <a:lnTo>
                  <a:pt x="54" y="0"/>
                </a:lnTo>
                <a:lnTo>
                  <a:pt x="57" y="0"/>
                </a:lnTo>
                <a:lnTo>
                  <a:pt x="58" y="1"/>
                </a:lnTo>
                <a:lnTo>
                  <a:pt x="60" y="3"/>
                </a:lnTo>
                <a:lnTo>
                  <a:pt x="60" y="7"/>
                </a:lnTo>
                <a:lnTo>
                  <a:pt x="60" y="7"/>
                </a:lnTo>
                <a:lnTo>
                  <a:pt x="56" y="49"/>
                </a:lnTo>
                <a:lnTo>
                  <a:pt x="56" y="49"/>
                </a:lnTo>
                <a:lnTo>
                  <a:pt x="56" y="51"/>
                </a:lnTo>
                <a:lnTo>
                  <a:pt x="58" y="52"/>
                </a:lnTo>
                <a:lnTo>
                  <a:pt x="60" y="51"/>
                </a:lnTo>
                <a:lnTo>
                  <a:pt x="62" y="49"/>
                </a:lnTo>
                <a:lnTo>
                  <a:pt x="62" y="49"/>
                </a:lnTo>
                <a:lnTo>
                  <a:pt x="77" y="14"/>
                </a:lnTo>
                <a:lnTo>
                  <a:pt x="77" y="14"/>
                </a:lnTo>
                <a:lnTo>
                  <a:pt x="79" y="13"/>
                </a:lnTo>
                <a:lnTo>
                  <a:pt x="80" y="11"/>
                </a:lnTo>
                <a:lnTo>
                  <a:pt x="85" y="11"/>
                </a:lnTo>
                <a:lnTo>
                  <a:pt x="87" y="13"/>
                </a:lnTo>
                <a:lnTo>
                  <a:pt x="88" y="14"/>
                </a:lnTo>
                <a:lnTo>
                  <a:pt x="88" y="17"/>
                </a:lnTo>
                <a:lnTo>
                  <a:pt x="87" y="21"/>
                </a:lnTo>
                <a:lnTo>
                  <a:pt x="87" y="21"/>
                </a:lnTo>
                <a:lnTo>
                  <a:pt x="79" y="44"/>
                </a:lnTo>
                <a:lnTo>
                  <a:pt x="72" y="62"/>
                </a:lnTo>
                <a:lnTo>
                  <a:pt x="72" y="62"/>
                </a:lnTo>
                <a:lnTo>
                  <a:pt x="72" y="66"/>
                </a:lnTo>
                <a:lnTo>
                  <a:pt x="72" y="72"/>
                </a:lnTo>
                <a:lnTo>
                  <a:pt x="73" y="76"/>
                </a:lnTo>
                <a:lnTo>
                  <a:pt x="74" y="80"/>
                </a:lnTo>
                <a:lnTo>
                  <a:pt x="74" y="80"/>
                </a:lnTo>
                <a:lnTo>
                  <a:pt x="77" y="83"/>
                </a:lnTo>
                <a:lnTo>
                  <a:pt x="81" y="84"/>
                </a:lnTo>
                <a:lnTo>
                  <a:pt x="84" y="84"/>
                </a:lnTo>
                <a:lnTo>
                  <a:pt x="88" y="82"/>
                </a:lnTo>
                <a:lnTo>
                  <a:pt x="88" y="82"/>
                </a:lnTo>
                <a:lnTo>
                  <a:pt x="100" y="75"/>
                </a:lnTo>
                <a:lnTo>
                  <a:pt x="106" y="72"/>
                </a:lnTo>
                <a:lnTo>
                  <a:pt x="108" y="72"/>
                </a:lnTo>
                <a:lnTo>
                  <a:pt x="111" y="73"/>
                </a:lnTo>
                <a:lnTo>
                  <a:pt x="111" y="73"/>
                </a:lnTo>
                <a:lnTo>
                  <a:pt x="116" y="76"/>
                </a:lnTo>
                <a:lnTo>
                  <a:pt x="118" y="80"/>
                </a:lnTo>
                <a:lnTo>
                  <a:pt x="116" y="82"/>
                </a:lnTo>
                <a:lnTo>
                  <a:pt x="115" y="83"/>
                </a:lnTo>
                <a:lnTo>
                  <a:pt x="108" y="86"/>
                </a:lnTo>
                <a:lnTo>
                  <a:pt x="108" y="86"/>
                </a:lnTo>
                <a:lnTo>
                  <a:pt x="100" y="90"/>
                </a:lnTo>
                <a:lnTo>
                  <a:pt x="95" y="94"/>
                </a:lnTo>
                <a:lnTo>
                  <a:pt x="88" y="101"/>
                </a:lnTo>
                <a:lnTo>
                  <a:pt x="88" y="101"/>
                </a:lnTo>
                <a:lnTo>
                  <a:pt x="79" y="113"/>
                </a:lnTo>
                <a:lnTo>
                  <a:pt x="79" y="1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8878EFB7-E2B3-4A83-A30F-2464BC085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0681" y="7916862"/>
            <a:ext cx="20638" cy="3889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Rectangle 5">
            <a:extLst>
              <a:ext uri="{FF2B5EF4-FFF2-40B4-BE49-F238E27FC236}">
                <a16:creationId xmlns:a16="http://schemas.microsoft.com/office/drawing/2014/main" id="{F31AE30F-185B-44CD-B0C1-D44431634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6281" y="7893091"/>
            <a:ext cx="20638" cy="3889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B782B6F-EBE9-4A27-8705-D7ACE1493D7C}"/>
              </a:ext>
            </a:extLst>
          </p:cNvPr>
          <p:cNvSpPr txBox="1"/>
          <p:nvPr/>
        </p:nvSpPr>
        <p:spPr>
          <a:xfrm>
            <a:off x="3572912" y="7523759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EED1624-34C5-4DEC-81E4-27BC885BFA4C}"/>
              </a:ext>
            </a:extLst>
          </p:cNvPr>
          <p:cNvCxnSpPr>
            <a:cxnSpLocks/>
          </p:cNvCxnSpPr>
          <p:nvPr/>
        </p:nvCxnSpPr>
        <p:spPr>
          <a:xfrm flipH="1">
            <a:off x="3286919" y="7799320"/>
            <a:ext cx="15240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1572779-8EDB-405F-B733-D6612D6347EF}"/>
              </a:ext>
            </a:extLst>
          </p:cNvPr>
          <p:cNvCxnSpPr>
            <a:cxnSpLocks/>
          </p:cNvCxnSpPr>
          <p:nvPr/>
        </p:nvCxnSpPr>
        <p:spPr>
          <a:xfrm flipH="1">
            <a:off x="4036286" y="7800882"/>
            <a:ext cx="15240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96442DA-6317-49CC-BF80-8985B450937C}"/>
              </a:ext>
            </a:extLst>
          </p:cNvPr>
          <p:cNvCxnSpPr>
            <a:cxnSpLocks/>
          </p:cNvCxnSpPr>
          <p:nvPr/>
        </p:nvCxnSpPr>
        <p:spPr>
          <a:xfrm flipH="1" flipV="1">
            <a:off x="3424705" y="7788233"/>
            <a:ext cx="1" cy="1524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1AF90920-1264-4EB2-A321-3E6CC203893D}"/>
              </a:ext>
            </a:extLst>
          </p:cNvPr>
          <p:cNvCxnSpPr>
            <a:cxnSpLocks/>
          </p:cNvCxnSpPr>
          <p:nvPr/>
        </p:nvCxnSpPr>
        <p:spPr>
          <a:xfrm flipH="1" flipV="1">
            <a:off x="4043830" y="7788233"/>
            <a:ext cx="1" cy="1524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149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175</cp:revision>
  <dcterms:created xsi:type="dcterms:W3CDTF">2002-08-21T12:11:08Z</dcterms:created>
  <dcterms:modified xsi:type="dcterms:W3CDTF">2019-11-02T00:28:58Z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