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05.09.2019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4">
            <a:extLst>
              <a:ext uri="{FF2B5EF4-FFF2-40B4-BE49-F238E27FC236}">
                <a16:creationId xmlns:a16="http://schemas.microsoft.com/office/drawing/2014/main" id="{CC04DAA0-9BCB-4A6B-9D2C-5407F5C92797}"/>
              </a:ext>
            </a:extLst>
          </p:cNvPr>
          <p:cNvGrpSpPr>
            <a:grpSpLocks noChangeAspect="1"/>
          </p:cNvGrpSpPr>
          <p:nvPr/>
        </p:nvGrpSpPr>
        <p:grpSpPr bwMode="auto">
          <a:xfrm>
            <a:off x="2446224" y="4574000"/>
            <a:ext cx="360363" cy="838200"/>
            <a:chOff x="-2155" y="1485"/>
            <a:chExt cx="227" cy="528"/>
          </a:xfrm>
        </p:grpSpPr>
        <p:sp>
          <p:nvSpPr>
            <p:cNvPr id="74" name="AutoShape 3">
              <a:extLst>
                <a:ext uri="{FF2B5EF4-FFF2-40B4-BE49-F238E27FC236}">
                  <a16:creationId xmlns:a16="http://schemas.microsoft.com/office/drawing/2014/main" id="{C5038C39-6EFE-4028-85C0-4231B2E5B9B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5">
              <a:extLst>
                <a:ext uri="{FF2B5EF4-FFF2-40B4-BE49-F238E27FC236}">
                  <a16:creationId xmlns:a16="http://schemas.microsoft.com/office/drawing/2014/main" id="{BC764DE2-3324-4A8E-86EE-0A6FC7276202}"/>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6">
              <a:extLst>
                <a:ext uri="{FF2B5EF4-FFF2-40B4-BE49-F238E27FC236}">
                  <a16:creationId xmlns:a16="http://schemas.microsoft.com/office/drawing/2014/main" id="{18060F78-8F9F-41F6-A381-DAAE31A9EE87}"/>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38BA8E78-8D03-4DDB-9BA5-D17A49EAC59E}"/>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Line 8">
              <a:extLst>
                <a:ext uri="{FF2B5EF4-FFF2-40B4-BE49-F238E27FC236}">
                  <a16:creationId xmlns:a16="http://schemas.microsoft.com/office/drawing/2014/main" id="{7160946D-491D-4676-A980-76975EC937B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9">
              <a:extLst>
                <a:ext uri="{FF2B5EF4-FFF2-40B4-BE49-F238E27FC236}">
                  <a16:creationId xmlns:a16="http://schemas.microsoft.com/office/drawing/2014/main" id="{31EC60EF-FCE0-4AA2-8290-C0870E3946FE}"/>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10">
              <a:extLst>
                <a:ext uri="{FF2B5EF4-FFF2-40B4-BE49-F238E27FC236}">
                  <a16:creationId xmlns:a16="http://schemas.microsoft.com/office/drawing/2014/main" id="{CA311827-052C-41C8-94A2-251707ACEBF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11">
              <a:extLst>
                <a:ext uri="{FF2B5EF4-FFF2-40B4-BE49-F238E27FC236}">
                  <a16:creationId xmlns:a16="http://schemas.microsoft.com/office/drawing/2014/main" id="{06468CBC-D12E-4326-BE15-EB8360B45245}"/>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12">
              <a:extLst>
                <a:ext uri="{FF2B5EF4-FFF2-40B4-BE49-F238E27FC236}">
                  <a16:creationId xmlns:a16="http://schemas.microsoft.com/office/drawing/2014/main" id="{F1AB9D64-D116-457B-9A06-B6916206B993}"/>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13">
              <a:extLst>
                <a:ext uri="{FF2B5EF4-FFF2-40B4-BE49-F238E27FC236}">
                  <a16:creationId xmlns:a16="http://schemas.microsoft.com/office/drawing/2014/main" id="{897ABEEA-3DC4-458C-982B-5F149FAEAEF6}"/>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14">
              <a:extLst>
                <a:ext uri="{FF2B5EF4-FFF2-40B4-BE49-F238E27FC236}">
                  <a16:creationId xmlns:a16="http://schemas.microsoft.com/office/drawing/2014/main" id="{4DCC3138-1AD5-4B9E-AF61-CC855A991954}"/>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15">
              <a:extLst>
                <a:ext uri="{FF2B5EF4-FFF2-40B4-BE49-F238E27FC236}">
                  <a16:creationId xmlns:a16="http://schemas.microsoft.com/office/drawing/2014/main" id="{C1EF0654-D325-4F6B-8473-952DEF9057F1}"/>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6">
              <a:extLst>
                <a:ext uri="{FF2B5EF4-FFF2-40B4-BE49-F238E27FC236}">
                  <a16:creationId xmlns:a16="http://schemas.microsoft.com/office/drawing/2014/main" id="{76B0FBE7-A533-40B8-BF4A-4BC6F724346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7">
              <a:extLst>
                <a:ext uri="{FF2B5EF4-FFF2-40B4-BE49-F238E27FC236}">
                  <a16:creationId xmlns:a16="http://schemas.microsoft.com/office/drawing/2014/main" id="{17FEF115-3D03-4646-8C14-5874D355399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18">
              <a:extLst>
                <a:ext uri="{FF2B5EF4-FFF2-40B4-BE49-F238E27FC236}">
                  <a16:creationId xmlns:a16="http://schemas.microsoft.com/office/drawing/2014/main" id="{8D650CB2-CE77-41FA-9A63-2F3F2C3C536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9">
              <a:extLst>
                <a:ext uri="{FF2B5EF4-FFF2-40B4-BE49-F238E27FC236}">
                  <a16:creationId xmlns:a16="http://schemas.microsoft.com/office/drawing/2014/main" id="{A2C9A585-975A-4C5B-90A9-8B7B9680D87B}"/>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0">
              <a:extLst>
                <a:ext uri="{FF2B5EF4-FFF2-40B4-BE49-F238E27FC236}">
                  <a16:creationId xmlns:a16="http://schemas.microsoft.com/office/drawing/2014/main" id="{DB905BA8-7257-4B02-A1A7-1DE2469584B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1">
              <a:extLst>
                <a:ext uri="{FF2B5EF4-FFF2-40B4-BE49-F238E27FC236}">
                  <a16:creationId xmlns:a16="http://schemas.microsoft.com/office/drawing/2014/main" id="{0DA87A8D-8508-4090-AE13-9A814C369AEB}"/>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2">
              <a:extLst>
                <a:ext uri="{FF2B5EF4-FFF2-40B4-BE49-F238E27FC236}">
                  <a16:creationId xmlns:a16="http://schemas.microsoft.com/office/drawing/2014/main" id="{7AA766D4-AC1D-4857-8CEF-AAE365B20B2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3">
              <a:extLst>
                <a:ext uri="{FF2B5EF4-FFF2-40B4-BE49-F238E27FC236}">
                  <a16:creationId xmlns:a16="http://schemas.microsoft.com/office/drawing/2014/main" id="{081F36A3-3630-419D-8ED9-724767242AF6}"/>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4">
              <a:extLst>
                <a:ext uri="{FF2B5EF4-FFF2-40B4-BE49-F238E27FC236}">
                  <a16:creationId xmlns:a16="http://schemas.microsoft.com/office/drawing/2014/main" id="{D423F628-D003-4A24-9947-22B994DC5843}"/>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5">
              <a:extLst>
                <a:ext uri="{FF2B5EF4-FFF2-40B4-BE49-F238E27FC236}">
                  <a16:creationId xmlns:a16="http://schemas.microsoft.com/office/drawing/2014/main" id="{9917D3FF-B03D-4BAC-B1B7-3266E9AB2255}"/>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6">
              <a:extLst>
                <a:ext uri="{FF2B5EF4-FFF2-40B4-BE49-F238E27FC236}">
                  <a16:creationId xmlns:a16="http://schemas.microsoft.com/office/drawing/2014/main" id="{0567EE5F-3777-492D-8549-9F020CE0DD66}"/>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7">
              <a:extLst>
                <a:ext uri="{FF2B5EF4-FFF2-40B4-BE49-F238E27FC236}">
                  <a16:creationId xmlns:a16="http://schemas.microsoft.com/office/drawing/2014/main" id="{3BF2A3C3-8532-452F-A859-150A1EB6DA79}"/>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8">
              <a:extLst>
                <a:ext uri="{FF2B5EF4-FFF2-40B4-BE49-F238E27FC236}">
                  <a16:creationId xmlns:a16="http://schemas.microsoft.com/office/drawing/2014/main" id="{E63556DA-13E4-404E-8FE7-A4573D90CB10}"/>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9">
              <a:extLst>
                <a:ext uri="{FF2B5EF4-FFF2-40B4-BE49-F238E27FC236}">
                  <a16:creationId xmlns:a16="http://schemas.microsoft.com/office/drawing/2014/main" id="{EB943D88-D52A-4901-B356-69A46E02D7F9}"/>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288">
            <a:extLst>
              <a:ext uri="{FF2B5EF4-FFF2-40B4-BE49-F238E27FC236}">
                <a16:creationId xmlns:a16="http://schemas.microsoft.com/office/drawing/2014/main" id="{574BA3F2-3DD8-4942-9298-3E8717B9D3D1}"/>
              </a:ext>
            </a:extLst>
          </p:cNvPr>
          <p:cNvGrpSpPr>
            <a:grpSpLocks/>
          </p:cNvGrpSpPr>
          <p:nvPr/>
        </p:nvGrpSpPr>
        <p:grpSpPr bwMode="auto">
          <a:xfrm>
            <a:off x="4814427" y="4724094"/>
            <a:ext cx="222250" cy="858838"/>
            <a:chOff x="384" y="816"/>
            <a:chExt cx="140" cy="541"/>
          </a:xfrm>
        </p:grpSpPr>
        <p:sp>
          <p:nvSpPr>
            <p:cNvPr id="120" name="Line 289">
              <a:extLst>
                <a:ext uri="{FF2B5EF4-FFF2-40B4-BE49-F238E27FC236}">
                  <a16:creationId xmlns:a16="http://schemas.microsoft.com/office/drawing/2014/main" id="{3BDD57C4-5DD9-4E71-BCCA-6032A9B7170F}"/>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290">
              <a:extLst>
                <a:ext uri="{FF2B5EF4-FFF2-40B4-BE49-F238E27FC236}">
                  <a16:creationId xmlns:a16="http://schemas.microsoft.com/office/drawing/2014/main" id="{4A5DA77D-1C31-474A-AACB-28C7361C892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291">
              <a:extLst>
                <a:ext uri="{FF2B5EF4-FFF2-40B4-BE49-F238E27FC236}">
                  <a16:creationId xmlns:a16="http://schemas.microsoft.com/office/drawing/2014/main" id="{87C567D9-2AAF-4DA5-8B56-6B1D9EFA08FD}"/>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2807793167"/>
              </p:ext>
            </p:extLst>
          </p:nvPr>
        </p:nvGraphicFramePr>
        <p:xfrm>
          <a:off x="152400" y="152400"/>
          <a:ext cx="7010400" cy="407829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Action Bay,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Smith Wesson and Me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Lars Liden &amp; Marcel Englmaier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You’ve been getting black coffee from Loretta for the past 10 years. This time she gave you enough sugar to make you diabetic. You sense something is wrong. Protect Loretta and the other good citizens of San Francisco.</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squarely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 Muzzle safe cones apply</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signal, engage T1-T3 in the open while on the move to P1 (or stationary). At P1, engage remaining targets.</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P1 is marked. The remaining fault line is a downrange fault line.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3157517" y="6256871"/>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3316623" y="6258217"/>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93301" y="5353455"/>
            <a:ext cx="533400" cy="369332"/>
          </a:xfrm>
          <a:prstGeom prst="rect">
            <a:avLst/>
          </a:prstGeom>
          <a:noFill/>
        </p:spPr>
        <p:txBody>
          <a:bodyPr wrap="square" rtlCol="0">
            <a:spAutoFit/>
          </a:bodyPr>
          <a:lstStyle/>
          <a:p>
            <a:r>
              <a:rPr lang="en-US" b="1" dirty="0"/>
              <a:t>T1</a:t>
            </a:r>
          </a:p>
        </p:txBody>
      </p:sp>
      <p:grpSp>
        <p:nvGrpSpPr>
          <p:cNvPr id="9" name="Group 8">
            <a:extLst>
              <a:ext uri="{FF2B5EF4-FFF2-40B4-BE49-F238E27FC236}">
                <a16:creationId xmlns:a16="http://schemas.microsoft.com/office/drawing/2014/main" id="{B88B4CD4-BFA6-4326-AB59-30CF58E99B7A}"/>
              </a:ext>
            </a:extLst>
          </p:cNvPr>
          <p:cNvGrpSpPr/>
          <p:nvPr/>
        </p:nvGrpSpPr>
        <p:grpSpPr>
          <a:xfrm>
            <a:off x="5225770" y="6151975"/>
            <a:ext cx="685800" cy="587829"/>
            <a:chOff x="166468" y="7843451"/>
            <a:chExt cx="685800" cy="587829"/>
          </a:xfrm>
        </p:grpSpPr>
        <p:grpSp>
          <p:nvGrpSpPr>
            <p:cNvPr id="10" name="Group 9">
              <a:extLst>
                <a:ext uri="{FF2B5EF4-FFF2-40B4-BE49-F238E27FC236}">
                  <a16:creationId xmlns:a16="http://schemas.microsoft.com/office/drawing/2014/main" id="{5D8D1E98-35B8-47BC-8713-BB37D2950B08}"/>
                </a:ext>
              </a:extLst>
            </p:cNvPr>
            <p:cNvGrpSpPr/>
            <p:nvPr/>
          </p:nvGrpSpPr>
          <p:grpSpPr>
            <a:xfrm>
              <a:off x="381000" y="7843451"/>
              <a:ext cx="246270" cy="304469"/>
              <a:chOff x="439530" y="6246813"/>
              <a:chExt cx="339943" cy="567994"/>
            </a:xfrm>
          </p:grpSpPr>
          <p:sp>
            <p:nvSpPr>
              <p:cNvPr id="12" name="Isosceles Triangle 11">
                <a:extLst>
                  <a:ext uri="{FF2B5EF4-FFF2-40B4-BE49-F238E27FC236}">
                    <a16:creationId xmlns:a16="http://schemas.microsoft.com/office/drawing/2014/main"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613EE68-4AB9-46AA-AE53-D5FAFA535F66}"/>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2062555" y="6113046"/>
            <a:ext cx="871518" cy="58901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4252726-E5A4-4AE0-A019-A8D51313B6DB}"/>
              </a:ext>
            </a:extLst>
          </p:cNvPr>
          <p:cNvCxnSpPr>
            <a:cxnSpLocks/>
          </p:cNvCxnSpPr>
          <p:nvPr/>
        </p:nvCxnSpPr>
        <p:spPr>
          <a:xfrm flipH="1">
            <a:off x="904765" y="6674503"/>
            <a:ext cx="1157790" cy="146671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1407003" y="4559340"/>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279856" y="4187319"/>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3722668" y="4351522"/>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4942076" y="4452834"/>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885537" y="5635320"/>
            <a:ext cx="533400" cy="369332"/>
          </a:xfrm>
          <a:prstGeom prst="rect">
            <a:avLst/>
          </a:prstGeom>
          <a:noFill/>
        </p:spPr>
        <p:txBody>
          <a:bodyPr wrap="square" rtlCol="0">
            <a:spAutoFit/>
          </a:bodyPr>
          <a:lstStyle/>
          <a:p>
            <a:r>
              <a:rPr lang="en-US" b="1" dirty="0"/>
              <a:t>T6</a:t>
            </a:r>
          </a:p>
        </p:txBody>
      </p:sp>
      <p:grpSp>
        <p:nvGrpSpPr>
          <p:cNvPr id="47" name="Group 46">
            <a:extLst>
              <a:ext uri="{FF2B5EF4-FFF2-40B4-BE49-F238E27FC236}">
                <a16:creationId xmlns:a16="http://schemas.microsoft.com/office/drawing/2014/main" id="{AF969308-7D46-4DB9-BEEA-20816E324E23}"/>
              </a:ext>
            </a:extLst>
          </p:cNvPr>
          <p:cNvGrpSpPr/>
          <p:nvPr/>
        </p:nvGrpSpPr>
        <p:grpSpPr>
          <a:xfrm>
            <a:off x="1258093" y="8305800"/>
            <a:ext cx="782081" cy="442872"/>
            <a:chOff x="3048000" y="8001000"/>
            <a:chExt cx="782081" cy="442872"/>
          </a:xfrm>
        </p:grpSpPr>
        <p:grpSp>
          <p:nvGrpSpPr>
            <p:cNvPr id="48" name="Group 47">
              <a:extLst>
                <a:ext uri="{FF2B5EF4-FFF2-40B4-BE49-F238E27FC236}">
                  <a16:creationId xmlns:a16="http://schemas.microsoft.com/office/drawing/2014/main" id="{48600EF4-164F-42FF-B187-712D84A335B7}"/>
                </a:ext>
              </a:extLst>
            </p:cNvPr>
            <p:cNvGrpSpPr/>
            <p:nvPr/>
          </p:nvGrpSpPr>
          <p:grpSpPr>
            <a:xfrm>
              <a:off x="3124200" y="8001000"/>
              <a:ext cx="533400" cy="442872"/>
              <a:chOff x="-3768057" y="7612224"/>
              <a:chExt cx="533400" cy="442872"/>
            </a:xfrm>
          </p:grpSpPr>
          <p:cxnSp>
            <p:nvCxnSpPr>
              <p:cNvPr id="50" name="Straight Connector 49">
                <a:extLst>
                  <a:ext uri="{FF2B5EF4-FFF2-40B4-BE49-F238E27FC236}">
                    <a16:creationId xmlns:a16="http://schemas.microsoft.com/office/drawing/2014/main" id="{E588111A-4FAC-475D-859A-8FF77351091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D194CC-FA79-4AB2-A5B9-D9EDA4FE823B}"/>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A9D47D5-A2EB-44BF-A065-886B7A572F24}"/>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A1AF15C-C735-4AF2-94E2-1586933FC2F0}"/>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38137490-2EBA-468D-B6FF-EF23995D039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
        <p:nvSpPr>
          <p:cNvPr id="54" name="Freeform 55">
            <a:extLst>
              <a:ext uri="{FF2B5EF4-FFF2-40B4-BE49-F238E27FC236}">
                <a16:creationId xmlns:a16="http://schemas.microsoft.com/office/drawing/2014/main" id="{BB745C39-C69F-4363-81F7-F47454A70E7E}"/>
              </a:ext>
            </a:extLst>
          </p:cNvPr>
          <p:cNvSpPr>
            <a:spLocks/>
          </p:cNvSpPr>
          <p:nvPr/>
        </p:nvSpPr>
        <p:spPr bwMode="auto">
          <a:xfrm>
            <a:off x="3754416" y="5508861"/>
            <a:ext cx="381000"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8" name="Freeform 293">
            <a:extLst>
              <a:ext uri="{FF2B5EF4-FFF2-40B4-BE49-F238E27FC236}">
                <a16:creationId xmlns:a16="http://schemas.microsoft.com/office/drawing/2014/main" id="{83AC9406-400E-4211-A666-8508E56CB5C2}"/>
              </a:ext>
            </a:extLst>
          </p:cNvPr>
          <p:cNvSpPr>
            <a:spLocks/>
          </p:cNvSpPr>
          <p:nvPr/>
        </p:nvSpPr>
        <p:spPr bwMode="auto">
          <a:xfrm>
            <a:off x="3621066" y="5676657"/>
            <a:ext cx="514350" cy="1358900"/>
          </a:xfrm>
          <a:custGeom>
            <a:avLst/>
            <a:gdLst>
              <a:gd name="T0" fmla="*/ 0 w 288"/>
              <a:gd name="T1" fmla="*/ 13 h 976"/>
              <a:gd name="T2" fmla="*/ 3030 w 288"/>
              <a:gd name="T3" fmla="*/ 0 h 976"/>
              <a:gd name="T4" fmla="*/ 3030 w 288"/>
              <a:gd name="T5" fmla="*/ 58 h 976"/>
              <a:gd name="T6" fmla="*/ 0 w 288"/>
              <a:gd name="T7" fmla="*/ 71 h 976"/>
              <a:gd name="T8" fmla="*/ 0 w 288"/>
              <a:gd name="T9" fmla="*/ 13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a:solidFill>
              <a:schemeClr val="tx1"/>
            </a:solidFill>
            <a:round/>
            <a:headEnd/>
            <a:tailEnd/>
          </a:ln>
        </p:spPr>
        <p:txBody>
          <a:bodyPr/>
          <a:lstStyle/>
          <a:p>
            <a:endParaRPr lang="en-US"/>
          </a:p>
        </p:txBody>
      </p:sp>
      <p:grpSp>
        <p:nvGrpSpPr>
          <p:cNvPr id="61" name="Group 29">
            <a:extLst>
              <a:ext uri="{FF2B5EF4-FFF2-40B4-BE49-F238E27FC236}">
                <a16:creationId xmlns:a16="http://schemas.microsoft.com/office/drawing/2014/main" id="{BA1C5028-0E6E-41C2-82A1-0B7F10672BEA}"/>
              </a:ext>
            </a:extLst>
          </p:cNvPr>
          <p:cNvGrpSpPr>
            <a:grpSpLocks/>
          </p:cNvGrpSpPr>
          <p:nvPr/>
        </p:nvGrpSpPr>
        <p:grpSpPr bwMode="auto">
          <a:xfrm>
            <a:off x="2705781" y="4781962"/>
            <a:ext cx="287338" cy="790575"/>
            <a:chOff x="528" y="240"/>
            <a:chExt cx="181" cy="498"/>
          </a:xfrm>
        </p:grpSpPr>
        <p:sp>
          <p:nvSpPr>
            <p:cNvPr id="62" name="Line 30">
              <a:extLst>
                <a:ext uri="{FF2B5EF4-FFF2-40B4-BE49-F238E27FC236}">
                  <a16:creationId xmlns:a16="http://schemas.microsoft.com/office/drawing/2014/main" id="{B27D2386-3141-4046-9B2D-1576F558FAC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31">
              <a:extLst>
                <a:ext uri="{FF2B5EF4-FFF2-40B4-BE49-F238E27FC236}">
                  <a16:creationId xmlns:a16="http://schemas.microsoft.com/office/drawing/2014/main" id="{F34C33AB-6F3F-4828-8FE5-9A0C4DDAA22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32">
              <a:extLst>
                <a:ext uri="{FF2B5EF4-FFF2-40B4-BE49-F238E27FC236}">
                  <a16:creationId xmlns:a16="http://schemas.microsoft.com/office/drawing/2014/main" id="{B7A5E2FA-BA98-4378-9D5F-A985952051E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5" name="Group 288">
            <a:extLst>
              <a:ext uri="{FF2B5EF4-FFF2-40B4-BE49-F238E27FC236}">
                <a16:creationId xmlns:a16="http://schemas.microsoft.com/office/drawing/2014/main" id="{25E4153C-4617-4085-BE0B-3A0916D1DFFA}"/>
              </a:ext>
            </a:extLst>
          </p:cNvPr>
          <p:cNvGrpSpPr>
            <a:grpSpLocks/>
          </p:cNvGrpSpPr>
          <p:nvPr/>
        </p:nvGrpSpPr>
        <p:grpSpPr bwMode="auto">
          <a:xfrm>
            <a:off x="4612021" y="5574125"/>
            <a:ext cx="222250" cy="858838"/>
            <a:chOff x="384" y="816"/>
            <a:chExt cx="140" cy="541"/>
          </a:xfrm>
        </p:grpSpPr>
        <p:sp>
          <p:nvSpPr>
            <p:cNvPr id="66" name="Line 289">
              <a:extLst>
                <a:ext uri="{FF2B5EF4-FFF2-40B4-BE49-F238E27FC236}">
                  <a16:creationId xmlns:a16="http://schemas.microsoft.com/office/drawing/2014/main" id="{1DEE144A-77D9-4EA9-B5DA-DC7BACCE0F0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90">
              <a:extLst>
                <a:ext uri="{FF2B5EF4-FFF2-40B4-BE49-F238E27FC236}">
                  <a16:creationId xmlns:a16="http://schemas.microsoft.com/office/drawing/2014/main" id="{7854616B-65E2-4BF0-A0BB-2713A476F22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291">
              <a:extLst>
                <a:ext uri="{FF2B5EF4-FFF2-40B4-BE49-F238E27FC236}">
                  <a16:creationId xmlns:a16="http://schemas.microsoft.com/office/drawing/2014/main" id="{D4C3FA57-B61B-4B50-ADCE-377BEB8C8CD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9" name="Group 292">
            <a:extLst>
              <a:ext uri="{FF2B5EF4-FFF2-40B4-BE49-F238E27FC236}">
                <a16:creationId xmlns:a16="http://schemas.microsoft.com/office/drawing/2014/main" id="{645F6D26-DF7C-4F87-A070-F07AB024590D}"/>
              </a:ext>
            </a:extLst>
          </p:cNvPr>
          <p:cNvGrpSpPr>
            <a:grpSpLocks/>
          </p:cNvGrpSpPr>
          <p:nvPr/>
        </p:nvGrpSpPr>
        <p:grpSpPr bwMode="auto">
          <a:xfrm flipH="1">
            <a:off x="764296" y="5648407"/>
            <a:ext cx="222250" cy="858838"/>
            <a:chOff x="384" y="816"/>
            <a:chExt cx="140" cy="541"/>
          </a:xfrm>
        </p:grpSpPr>
        <p:sp>
          <p:nvSpPr>
            <p:cNvPr id="70" name="Line 293">
              <a:extLst>
                <a:ext uri="{FF2B5EF4-FFF2-40B4-BE49-F238E27FC236}">
                  <a16:creationId xmlns:a16="http://schemas.microsoft.com/office/drawing/2014/main" id="{5D92EF33-B6FC-41A4-9B80-6A526946B22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94">
              <a:extLst>
                <a:ext uri="{FF2B5EF4-FFF2-40B4-BE49-F238E27FC236}">
                  <a16:creationId xmlns:a16="http://schemas.microsoft.com/office/drawing/2014/main" id="{19B5E955-F00C-4120-8202-72D39B44BF4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95">
              <a:extLst>
                <a:ext uri="{FF2B5EF4-FFF2-40B4-BE49-F238E27FC236}">
                  <a16:creationId xmlns:a16="http://schemas.microsoft.com/office/drawing/2014/main" id="{F587ABA6-887C-4E69-828C-2FEA669D90F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0" name="Group 52">
            <a:extLst>
              <a:ext uri="{FF2B5EF4-FFF2-40B4-BE49-F238E27FC236}">
                <a16:creationId xmlns:a16="http://schemas.microsoft.com/office/drawing/2014/main" id="{65AB486A-EB11-4D44-BC03-A5E72DAFA46F}"/>
              </a:ext>
            </a:extLst>
          </p:cNvPr>
          <p:cNvGrpSpPr>
            <a:grpSpLocks noChangeAspect="1"/>
          </p:cNvGrpSpPr>
          <p:nvPr/>
        </p:nvGrpSpPr>
        <p:grpSpPr bwMode="auto">
          <a:xfrm>
            <a:off x="4649327" y="4661312"/>
            <a:ext cx="254000" cy="904875"/>
            <a:chOff x="-676" y="1589"/>
            <a:chExt cx="160" cy="570"/>
          </a:xfrm>
        </p:grpSpPr>
        <p:sp>
          <p:nvSpPr>
            <p:cNvPr id="101" name="AutoShape 51">
              <a:extLst>
                <a:ext uri="{FF2B5EF4-FFF2-40B4-BE49-F238E27FC236}">
                  <a16:creationId xmlns:a16="http://schemas.microsoft.com/office/drawing/2014/main" id="{D98BA3D8-1074-4754-A79A-0A0D25E6BF95}"/>
                </a:ext>
              </a:extLst>
            </p:cNvPr>
            <p:cNvSpPr>
              <a:spLocks noChangeAspect="1" noChangeArrowheads="1" noTextEdit="1"/>
            </p:cNvSpPr>
            <p:nvPr/>
          </p:nvSpPr>
          <p:spPr bwMode="auto">
            <a:xfrm>
              <a:off x="-676" y="1589"/>
              <a:ext cx="16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53">
              <a:extLst>
                <a:ext uri="{FF2B5EF4-FFF2-40B4-BE49-F238E27FC236}">
                  <a16:creationId xmlns:a16="http://schemas.microsoft.com/office/drawing/2014/main" id="{F7879AC6-CFB4-465A-927D-30553C9C9DDF}"/>
                </a:ext>
              </a:extLst>
            </p:cNvPr>
            <p:cNvSpPr>
              <a:spLocks noChangeArrowheads="1"/>
            </p:cNvSpPr>
            <p:nvPr/>
          </p:nvSpPr>
          <p:spPr bwMode="auto">
            <a:xfrm>
              <a:off x="-661" y="1871"/>
              <a:ext cx="18" cy="25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54">
              <a:extLst>
                <a:ext uri="{FF2B5EF4-FFF2-40B4-BE49-F238E27FC236}">
                  <a16:creationId xmlns:a16="http://schemas.microsoft.com/office/drawing/2014/main" id="{6FC39CBA-C227-437B-A4B2-DDB938E65BF9}"/>
                </a:ext>
              </a:extLst>
            </p:cNvPr>
            <p:cNvSpPr>
              <a:spLocks noChangeArrowheads="1"/>
            </p:cNvSpPr>
            <p:nvPr/>
          </p:nvSpPr>
          <p:spPr bwMode="auto">
            <a:xfrm>
              <a:off x="-552" y="1907"/>
              <a:ext cx="15" cy="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5">
              <a:extLst>
                <a:ext uri="{FF2B5EF4-FFF2-40B4-BE49-F238E27FC236}">
                  <a16:creationId xmlns:a16="http://schemas.microsoft.com/office/drawing/2014/main" id="{8848DC92-E658-4ADB-B64C-457667CE4C6D}"/>
                </a:ext>
              </a:extLst>
            </p:cNvPr>
            <p:cNvSpPr>
              <a:spLocks/>
            </p:cNvSpPr>
            <p:nvPr/>
          </p:nvSpPr>
          <p:spPr bwMode="auto">
            <a:xfrm>
              <a:off x="-671" y="1594"/>
              <a:ext cx="150" cy="408"/>
            </a:xfrm>
            <a:custGeom>
              <a:avLst/>
              <a:gdLst>
                <a:gd name="T0" fmla="*/ 95 w 150"/>
                <a:gd name="T1" fmla="*/ 17 h 408"/>
                <a:gd name="T2" fmla="*/ 40 w 150"/>
                <a:gd name="T3" fmla="*/ 0 h 408"/>
                <a:gd name="T4" fmla="*/ 40 w 150"/>
                <a:gd name="T5" fmla="*/ 72 h 408"/>
                <a:gd name="T6" fmla="*/ 19 w 150"/>
                <a:gd name="T7" fmla="*/ 77 h 408"/>
                <a:gd name="T8" fmla="*/ 0 w 150"/>
                <a:gd name="T9" fmla="*/ 96 h 408"/>
                <a:gd name="T10" fmla="*/ 0 w 150"/>
                <a:gd name="T11" fmla="*/ 303 h 408"/>
                <a:gd name="T12" fmla="*/ 21 w 150"/>
                <a:gd name="T13" fmla="*/ 373 h 408"/>
                <a:gd name="T14" fmla="*/ 115 w 150"/>
                <a:gd name="T15" fmla="*/ 408 h 408"/>
                <a:gd name="T16" fmla="*/ 150 w 150"/>
                <a:gd name="T17" fmla="*/ 346 h 408"/>
                <a:gd name="T18" fmla="*/ 150 w 150"/>
                <a:gd name="T19" fmla="*/ 137 h 408"/>
                <a:gd name="T20" fmla="*/ 126 w 150"/>
                <a:gd name="T21" fmla="*/ 105 h 408"/>
                <a:gd name="T22" fmla="*/ 97 w 150"/>
                <a:gd name="T23" fmla="*/ 93 h 408"/>
                <a:gd name="T24" fmla="*/ 97 w 150"/>
                <a:gd name="T25" fmla="*/ 17 h 408"/>
                <a:gd name="T26" fmla="*/ 95 w 150"/>
                <a:gd name="T27"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408">
                  <a:moveTo>
                    <a:pt x="95" y="17"/>
                  </a:moveTo>
                  <a:lnTo>
                    <a:pt x="40" y="0"/>
                  </a:lnTo>
                  <a:lnTo>
                    <a:pt x="40" y="72"/>
                  </a:lnTo>
                  <a:lnTo>
                    <a:pt x="19" y="77"/>
                  </a:lnTo>
                  <a:lnTo>
                    <a:pt x="0" y="96"/>
                  </a:lnTo>
                  <a:lnTo>
                    <a:pt x="0" y="303"/>
                  </a:lnTo>
                  <a:lnTo>
                    <a:pt x="21" y="373"/>
                  </a:lnTo>
                  <a:lnTo>
                    <a:pt x="115" y="408"/>
                  </a:lnTo>
                  <a:lnTo>
                    <a:pt x="150" y="346"/>
                  </a:lnTo>
                  <a:lnTo>
                    <a:pt x="150" y="137"/>
                  </a:lnTo>
                  <a:lnTo>
                    <a:pt x="126" y="105"/>
                  </a:lnTo>
                  <a:lnTo>
                    <a:pt x="97" y="93"/>
                  </a:lnTo>
                  <a:lnTo>
                    <a:pt x="97" y="17"/>
                  </a:lnTo>
                  <a:lnTo>
                    <a:pt x="95" y="17"/>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Line 56">
              <a:extLst>
                <a:ext uri="{FF2B5EF4-FFF2-40B4-BE49-F238E27FC236}">
                  <a16:creationId xmlns:a16="http://schemas.microsoft.com/office/drawing/2014/main" id="{5F1EA030-F9D2-42E5-9FB9-E5B4308CE82D}"/>
                </a:ext>
              </a:extLst>
            </p:cNvPr>
            <p:cNvSpPr>
              <a:spLocks noChangeShapeType="1"/>
            </p:cNvSpPr>
            <p:nvPr/>
          </p:nvSpPr>
          <p:spPr bwMode="auto">
            <a:xfrm flipH="1" flipV="1">
              <a:off x="-631" y="1594"/>
              <a:ext cx="55" cy="17"/>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57">
              <a:extLst>
                <a:ext uri="{FF2B5EF4-FFF2-40B4-BE49-F238E27FC236}">
                  <a16:creationId xmlns:a16="http://schemas.microsoft.com/office/drawing/2014/main" id="{74E48744-E9C3-40FA-89D0-4F0FA2D5EFA6}"/>
                </a:ext>
              </a:extLst>
            </p:cNvPr>
            <p:cNvSpPr>
              <a:spLocks noChangeShapeType="1"/>
            </p:cNvSpPr>
            <p:nvPr/>
          </p:nvSpPr>
          <p:spPr bwMode="auto">
            <a:xfrm>
              <a:off x="-631" y="1594"/>
              <a:ext cx="0" cy="7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58">
              <a:extLst>
                <a:ext uri="{FF2B5EF4-FFF2-40B4-BE49-F238E27FC236}">
                  <a16:creationId xmlns:a16="http://schemas.microsoft.com/office/drawing/2014/main" id="{AC724FE4-FDBB-4EA6-A00E-BF86F00EBCFB}"/>
                </a:ext>
              </a:extLst>
            </p:cNvPr>
            <p:cNvSpPr>
              <a:spLocks noChangeShapeType="1"/>
            </p:cNvSpPr>
            <p:nvPr/>
          </p:nvSpPr>
          <p:spPr bwMode="auto">
            <a:xfrm flipH="1">
              <a:off x="-652" y="1666"/>
              <a:ext cx="21" cy="5"/>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59">
              <a:extLst>
                <a:ext uri="{FF2B5EF4-FFF2-40B4-BE49-F238E27FC236}">
                  <a16:creationId xmlns:a16="http://schemas.microsoft.com/office/drawing/2014/main" id="{23F05FC1-8152-4C03-85C9-E64446FE7EF7}"/>
                </a:ext>
              </a:extLst>
            </p:cNvPr>
            <p:cNvSpPr>
              <a:spLocks noChangeShapeType="1"/>
            </p:cNvSpPr>
            <p:nvPr/>
          </p:nvSpPr>
          <p:spPr bwMode="auto">
            <a:xfrm flipH="1">
              <a:off x="-671" y="1671"/>
              <a:ext cx="19"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60">
              <a:extLst>
                <a:ext uri="{FF2B5EF4-FFF2-40B4-BE49-F238E27FC236}">
                  <a16:creationId xmlns:a16="http://schemas.microsoft.com/office/drawing/2014/main" id="{A0881898-7096-451A-9A17-2EB8A23D4A3D}"/>
                </a:ext>
              </a:extLst>
            </p:cNvPr>
            <p:cNvSpPr>
              <a:spLocks noChangeShapeType="1"/>
            </p:cNvSpPr>
            <p:nvPr/>
          </p:nvSpPr>
          <p:spPr bwMode="auto">
            <a:xfrm>
              <a:off x="-671" y="1690"/>
              <a:ext cx="0" cy="207"/>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61">
              <a:extLst>
                <a:ext uri="{FF2B5EF4-FFF2-40B4-BE49-F238E27FC236}">
                  <a16:creationId xmlns:a16="http://schemas.microsoft.com/office/drawing/2014/main" id="{7B5C5DFC-7AA1-4309-AB9D-23FC16E4349F}"/>
                </a:ext>
              </a:extLst>
            </p:cNvPr>
            <p:cNvSpPr>
              <a:spLocks noChangeShapeType="1"/>
            </p:cNvSpPr>
            <p:nvPr/>
          </p:nvSpPr>
          <p:spPr bwMode="auto">
            <a:xfrm>
              <a:off x="-671" y="1897"/>
              <a:ext cx="21" cy="70"/>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62">
              <a:extLst>
                <a:ext uri="{FF2B5EF4-FFF2-40B4-BE49-F238E27FC236}">
                  <a16:creationId xmlns:a16="http://schemas.microsoft.com/office/drawing/2014/main" id="{EFDBC2D3-066D-4425-B3E8-1C8B168C1755}"/>
                </a:ext>
              </a:extLst>
            </p:cNvPr>
            <p:cNvSpPr>
              <a:spLocks noChangeShapeType="1"/>
            </p:cNvSpPr>
            <p:nvPr/>
          </p:nvSpPr>
          <p:spPr bwMode="auto">
            <a:xfrm>
              <a:off x="-650" y="1967"/>
              <a:ext cx="94" cy="35"/>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63">
              <a:extLst>
                <a:ext uri="{FF2B5EF4-FFF2-40B4-BE49-F238E27FC236}">
                  <a16:creationId xmlns:a16="http://schemas.microsoft.com/office/drawing/2014/main" id="{C3C8F045-F820-4CD1-9E8A-FBA626A6F0D4}"/>
                </a:ext>
              </a:extLst>
            </p:cNvPr>
            <p:cNvSpPr>
              <a:spLocks noChangeShapeType="1"/>
            </p:cNvSpPr>
            <p:nvPr/>
          </p:nvSpPr>
          <p:spPr bwMode="auto">
            <a:xfrm flipV="1">
              <a:off x="-556" y="1940"/>
              <a:ext cx="35" cy="6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64">
              <a:extLst>
                <a:ext uri="{FF2B5EF4-FFF2-40B4-BE49-F238E27FC236}">
                  <a16:creationId xmlns:a16="http://schemas.microsoft.com/office/drawing/2014/main" id="{68F8EA27-DFAA-4365-B4FF-74C560E65E81}"/>
                </a:ext>
              </a:extLst>
            </p:cNvPr>
            <p:cNvSpPr>
              <a:spLocks noChangeShapeType="1"/>
            </p:cNvSpPr>
            <p:nvPr/>
          </p:nvSpPr>
          <p:spPr bwMode="auto">
            <a:xfrm flipV="1">
              <a:off x="-521" y="1731"/>
              <a:ext cx="0" cy="209"/>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65">
              <a:extLst>
                <a:ext uri="{FF2B5EF4-FFF2-40B4-BE49-F238E27FC236}">
                  <a16:creationId xmlns:a16="http://schemas.microsoft.com/office/drawing/2014/main" id="{E600D804-2484-4B51-BEEA-0D19B0497F68}"/>
                </a:ext>
              </a:extLst>
            </p:cNvPr>
            <p:cNvSpPr>
              <a:spLocks noChangeShapeType="1"/>
            </p:cNvSpPr>
            <p:nvPr/>
          </p:nvSpPr>
          <p:spPr bwMode="auto">
            <a:xfrm flipH="1" flipV="1">
              <a:off x="-545" y="1699"/>
              <a:ext cx="24" cy="3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66">
              <a:extLst>
                <a:ext uri="{FF2B5EF4-FFF2-40B4-BE49-F238E27FC236}">
                  <a16:creationId xmlns:a16="http://schemas.microsoft.com/office/drawing/2014/main" id="{16E68A95-2F86-420E-81AD-F97568A9A3D2}"/>
                </a:ext>
              </a:extLst>
            </p:cNvPr>
            <p:cNvSpPr>
              <a:spLocks noChangeShapeType="1"/>
            </p:cNvSpPr>
            <p:nvPr/>
          </p:nvSpPr>
          <p:spPr bwMode="auto">
            <a:xfrm flipH="1" flipV="1">
              <a:off x="-574" y="1687"/>
              <a:ext cx="29" cy="12"/>
            </a:xfrm>
            <a:prstGeom prst="line">
              <a:avLst/>
            </a:prstGeom>
            <a:noFill/>
            <a:ln w="1587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67">
              <a:extLst>
                <a:ext uri="{FF2B5EF4-FFF2-40B4-BE49-F238E27FC236}">
                  <a16:creationId xmlns:a16="http://schemas.microsoft.com/office/drawing/2014/main" id="{194D5D3D-085E-4992-90E5-5693B3ACD0A4}"/>
                </a:ext>
              </a:extLst>
            </p:cNvPr>
            <p:cNvSpPr>
              <a:spLocks noChangeShapeType="1"/>
            </p:cNvSpPr>
            <p:nvPr/>
          </p:nvSpPr>
          <p:spPr bwMode="auto">
            <a:xfrm flipV="1">
              <a:off x="-574" y="1611"/>
              <a:ext cx="0" cy="7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68">
              <a:extLst>
                <a:ext uri="{FF2B5EF4-FFF2-40B4-BE49-F238E27FC236}">
                  <a16:creationId xmlns:a16="http://schemas.microsoft.com/office/drawing/2014/main" id="{B9AA48D5-008A-43E8-9192-AA4E70F8A085}"/>
                </a:ext>
              </a:extLst>
            </p:cNvPr>
            <p:cNvSpPr>
              <a:spLocks noChangeShapeType="1"/>
            </p:cNvSpPr>
            <p:nvPr/>
          </p:nvSpPr>
          <p:spPr bwMode="auto">
            <a:xfrm flipH="1">
              <a:off x="-576" y="1611"/>
              <a:ext cx="2"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EFB122C4-39D5-4E85-A499-29523B02068F}"/>
                </a:ext>
              </a:extLst>
            </p:cNvPr>
            <p:cNvSpPr>
              <a:spLocks/>
            </p:cNvSpPr>
            <p:nvPr/>
          </p:nvSpPr>
          <p:spPr bwMode="auto">
            <a:xfrm>
              <a:off x="-655" y="1716"/>
              <a:ext cx="110" cy="111"/>
            </a:xfrm>
            <a:custGeom>
              <a:avLst/>
              <a:gdLst>
                <a:gd name="T0" fmla="*/ 74 w 110"/>
                <a:gd name="T1" fmla="*/ 101 h 111"/>
                <a:gd name="T2" fmla="*/ 58 w 110"/>
                <a:gd name="T3" fmla="*/ 111 h 111"/>
                <a:gd name="T4" fmla="*/ 50 w 110"/>
                <a:gd name="T5" fmla="*/ 111 h 111"/>
                <a:gd name="T6" fmla="*/ 34 w 110"/>
                <a:gd name="T7" fmla="*/ 109 h 111"/>
                <a:gd name="T8" fmla="*/ 24 w 110"/>
                <a:gd name="T9" fmla="*/ 104 h 111"/>
                <a:gd name="T10" fmla="*/ 22 w 110"/>
                <a:gd name="T11" fmla="*/ 101 h 111"/>
                <a:gd name="T12" fmla="*/ 15 w 110"/>
                <a:gd name="T13" fmla="*/ 80 h 111"/>
                <a:gd name="T14" fmla="*/ 13 w 110"/>
                <a:gd name="T15" fmla="*/ 68 h 111"/>
                <a:gd name="T16" fmla="*/ 8 w 110"/>
                <a:gd name="T17" fmla="*/ 56 h 111"/>
                <a:gd name="T18" fmla="*/ 3 w 110"/>
                <a:gd name="T19" fmla="*/ 46 h 111"/>
                <a:gd name="T20" fmla="*/ 0 w 110"/>
                <a:gd name="T21" fmla="*/ 37 h 111"/>
                <a:gd name="T22" fmla="*/ 1 w 110"/>
                <a:gd name="T23" fmla="*/ 29 h 111"/>
                <a:gd name="T24" fmla="*/ 7 w 110"/>
                <a:gd name="T25" fmla="*/ 30 h 111"/>
                <a:gd name="T26" fmla="*/ 20 w 110"/>
                <a:gd name="T27" fmla="*/ 53 h 111"/>
                <a:gd name="T28" fmla="*/ 22 w 110"/>
                <a:gd name="T29" fmla="*/ 54 h 111"/>
                <a:gd name="T30" fmla="*/ 27 w 110"/>
                <a:gd name="T31" fmla="*/ 53 h 111"/>
                <a:gd name="T32" fmla="*/ 27 w 110"/>
                <a:gd name="T33" fmla="*/ 49 h 111"/>
                <a:gd name="T34" fmla="*/ 24 w 110"/>
                <a:gd name="T35" fmla="*/ 15 h 111"/>
                <a:gd name="T36" fmla="*/ 25 w 110"/>
                <a:gd name="T37" fmla="*/ 7 h 111"/>
                <a:gd name="T38" fmla="*/ 29 w 110"/>
                <a:gd name="T39" fmla="*/ 5 h 111"/>
                <a:gd name="T40" fmla="*/ 34 w 110"/>
                <a:gd name="T41" fmla="*/ 10 h 111"/>
                <a:gd name="T42" fmla="*/ 37 w 110"/>
                <a:gd name="T43" fmla="*/ 44 h 111"/>
                <a:gd name="T44" fmla="*/ 39 w 110"/>
                <a:gd name="T45" fmla="*/ 48 h 111"/>
                <a:gd name="T46" fmla="*/ 41 w 110"/>
                <a:gd name="T47" fmla="*/ 44 h 111"/>
                <a:gd name="T48" fmla="*/ 43 w 110"/>
                <a:gd name="T49" fmla="*/ 22 h 111"/>
                <a:gd name="T50" fmla="*/ 44 w 110"/>
                <a:gd name="T51" fmla="*/ 3 h 111"/>
                <a:gd name="T52" fmla="*/ 51 w 110"/>
                <a:gd name="T53" fmla="*/ 0 h 111"/>
                <a:gd name="T54" fmla="*/ 55 w 110"/>
                <a:gd name="T55" fmla="*/ 3 h 111"/>
                <a:gd name="T56" fmla="*/ 55 w 110"/>
                <a:gd name="T57" fmla="*/ 7 h 111"/>
                <a:gd name="T58" fmla="*/ 51 w 110"/>
                <a:gd name="T59" fmla="*/ 44 h 111"/>
                <a:gd name="T60" fmla="*/ 55 w 110"/>
                <a:gd name="T61" fmla="*/ 48 h 111"/>
                <a:gd name="T62" fmla="*/ 58 w 110"/>
                <a:gd name="T63" fmla="*/ 44 h 111"/>
                <a:gd name="T64" fmla="*/ 72 w 110"/>
                <a:gd name="T65" fmla="*/ 13 h 111"/>
                <a:gd name="T66" fmla="*/ 75 w 110"/>
                <a:gd name="T67" fmla="*/ 10 h 111"/>
                <a:gd name="T68" fmla="*/ 82 w 110"/>
                <a:gd name="T69" fmla="*/ 12 h 111"/>
                <a:gd name="T70" fmla="*/ 82 w 110"/>
                <a:gd name="T71" fmla="*/ 15 h 111"/>
                <a:gd name="T72" fmla="*/ 82 w 110"/>
                <a:gd name="T73" fmla="*/ 18 h 111"/>
                <a:gd name="T74" fmla="*/ 68 w 110"/>
                <a:gd name="T75" fmla="*/ 56 h 111"/>
                <a:gd name="T76" fmla="*/ 67 w 110"/>
                <a:gd name="T77" fmla="*/ 65 h 111"/>
                <a:gd name="T78" fmla="*/ 70 w 110"/>
                <a:gd name="T79" fmla="*/ 72 h 111"/>
                <a:gd name="T80" fmla="*/ 72 w 110"/>
                <a:gd name="T81" fmla="*/ 75 h 111"/>
                <a:gd name="T82" fmla="*/ 79 w 110"/>
                <a:gd name="T83" fmla="*/ 77 h 111"/>
                <a:gd name="T84" fmla="*/ 82 w 110"/>
                <a:gd name="T85" fmla="*/ 73 h 111"/>
                <a:gd name="T86" fmla="*/ 99 w 110"/>
                <a:gd name="T87" fmla="*/ 65 h 111"/>
                <a:gd name="T88" fmla="*/ 105 w 110"/>
                <a:gd name="T89" fmla="*/ 66 h 111"/>
                <a:gd name="T90" fmla="*/ 110 w 110"/>
                <a:gd name="T91" fmla="*/ 72 h 111"/>
                <a:gd name="T92" fmla="*/ 101 w 110"/>
                <a:gd name="T93" fmla="*/ 78 h 111"/>
                <a:gd name="T94" fmla="*/ 94 w 110"/>
                <a:gd name="T95" fmla="*/ 80 h 111"/>
                <a:gd name="T96" fmla="*/ 82 w 110"/>
                <a:gd name="T97" fmla="*/ 92 h 111"/>
                <a:gd name="T98" fmla="*/ 74 w 110"/>
                <a:gd name="T99" fmla="*/ 10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 h="111">
                  <a:moveTo>
                    <a:pt x="74" y="101"/>
                  </a:moveTo>
                  <a:lnTo>
                    <a:pt x="74" y="101"/>
                  </a:lnTo>
                  <a:lnTo>
                    <a:pt x="63" y="108"/>
                  </a:lnTo>
                  <a:lnTo>
                    <a:pt x="58" y="111"/>
                  </a:lnTo>
                  <a:lnTo>
                    <a:pt x="50" y="111"/>
                  </a:lnTo>
                  <a:lnTo>
                    <a:pt x="50" y="111"/>
                  </a:lnTo>
                  <a:lnTo>
                    <a:pt x="43" y="109"/>
                  </a:lnTo>
                  <a:lnTo>
                    <a:pt x="34" y="109"/>
                  </a:lnTo>
                  <a:lnTo>
                    <a:pt x="27" y="108"/>
                  </a:lnTo>
                  <a:lnTo>
                    <a:pt x="24" y="104"/>
                  </a:lnTo>
                  <a:lnTo>
                    <a:pt x="22" y="101"/>
                  </a:lnTo>
                  <a:lnTo>
                    <a:pt x="22" y="101"/>
                  </a:lnTo>
                  <a:lnTo>
                    <a:pt x="19" y="90"/>
                  </a:lnTo>
                  <a:lnTo>
                    <a:pt x="15" y="80"/>
                  </a:lnTo>
                  <a:lnTo>
                    <a:pt x="13" y="68"/>
                  </a:lnTo>
                  <a:lnTo>
                    <a:pt x="13" y="68"/>
                  </a:lnTo>
                  <a:lnTo>
                    <a:pt x="13" y="63"/>
                  </a:lnTo>
                  <a:lnTo>
                    <a:pt x="8" y="56"/>
                  </a:lnTo>
                  <a:lnTo>
                    <a:pt x="8" y="56"/>
                  </a:lnTo>
                  <a:lnTo>
                    <a:pt x="3" y="46"/>
                  </a:lnTo>
                  <a:lnTo>
                    <a:pt x="0" y="37"/>
                  </a:lnTo>
                  <a:lnTo>
                    <a:pt x="0" y="37"/>
                  </a:lnTo>
                  <a:lnTo>
                    <a:pt x="0" y="32"/>
                  </a:lnTo>
                  <a:lnTo>
                    <a:pt x="1" y="29"/>
                  </a:lnTo>
                  <a:lnTo>
                    <a:pt x="3" y="29"/>
                  </a:lnTo>
                  <a:lnTo>
                    <a:pt x="7" y="30"/>
                  </a:lnTo>
                  <a:lnTo>
                    <a:pt x="7" y="30"/>
                  </a:lnTo>
                  <a:lnTo>
                    <a:pt x="20" y="53"/>
                  </a:lnTo>
                  <a:lnTo>
                    <a:pt x="20" y="53"/>
                  </a:lnTo>
                  <a:lnTo>
                    <a:pt x="22" y="54"/>
                  </a:lnTo>
                  <a:lnTo>
                    <a:pt x="24" y="54"/>
                  </a:lnTo>
                  <a:lnTo>
                    <a:pt x="27" y="53"/>
                  </a:lnTo>
                  <a:lnTo>
                    <a:pt x="27" y="49"/>
                  </a:lnTo>
                  <a:lnTo>
                    <a:pt x="27" y="49"/>
                  </a:lnTo>
                  <a:lnTo>
                    <a:pt x="24" y="15"/>
                  </a:lnTo>
                  <a:lnTo>
                    <a:pt x="24" y="15"/>
                  </a:lnTo>
                  <a:lnTo>
                    <a:pt x="25" y="8"/>
                  </a:lnTo>
                  <a:lnTo>
                    <a:pt x="25" y="7"/>
                  </a:lnTo>
                  <a:lnTo>
                    <a:pt x="29" y="5"/>
                  </a:lnTo>
                  <a:lnTo>
                    <a:pt x="29" y="5"/>
                  </a:lnTo>
                  <a:lnTo>
                    <a:pt x="32" y="7"/>
                  </a:lnTo>
                  <a:lnTo>
                    <a:pt x="34" y="10"/>
                  </a:lnTo>
                  <a:lnTo>
                    <a:pt x="34" y="10"/>
                  </a:lnTo>
                  <a:lnTo>
                    <a:pt x="37" y="44"/>
                  </a:lnTo>
                  <a:lnTo>
                    <a:pt x="37" y="44"/>
                  </a:lnTo>
                  <a:lnTo>
                    <a:pt x="39" y="48"/>
                  </a:lnTo>
                  <a:lnTo>
                    <a:pt x="41" y="46"/>
                  </a:lnTo>
                  <a:lnTo>
                    <a:pt x="41" y="44"/>
                  </a:lnTo>
                  <a:lnTo>
                    <a:pt x="41" y="44"/>
                  </a:lnTo>
                  <a:lnTo>
                    <a:pt x="43" y="22"/>
                  </a:lnTo>
                  <a:lnTo>
                    <a:pt x="44" y="3"/>
                  </a:lnTo>
                  <a:lnTo>
                    <a:pt x="44" y="3"/>
                  </a:lnTo>
                  <a:lnTo>
                    <a:pt x="48" y="1"/>
                  </a:lnTo>
                  <a:lnTo>
                    <a:pt x="51" y="0"/>
                  </a:lnTo>
                  <a:lnTo>
                    <a:pt x="55" y="1"/>
                  </a:lnTo>
                  <a:lnTo>
                    <a:pt x="55" y="3"/>
                  </a:lnTo>
                  <a:lnTo>
                    <a:pt x="55" y="7"/>
                  </a:lnTo>
                  <a:lnTo>
                    <a:pt x="55" y="7"/>
                  </a:lnTo>
                  <a:lnTo>
                    <a:pt x="51" y="44"/>
                  </a:lnTo>
                  <a:lnTo>
                    <a:pt x="51" y="44"/>
                  </a:lnTo>
                  <a:lnTo>
                    <a:pt x="53" y="46"/>
                  </a:lnTo>
                  <a:lnTo>
                    <a:pt x="55" y="48"/>
                  </a:lnTo>
                  <a:lnTo>
                    <a:pt x="56" y="46"/>
                  </a:lnTo>
                  <a:lnTo>
                    <a:pt x="58" y="44"/>
                  </a:lnTo>
                  <a:lnTo>
                    <a:pt x="58" y="44"/>
                  </a:lnTo>
                  <a:lnTo>
                    <a:pt x="72" y="13"/>
                  </a:lnTo>
                  <a:lnTo>
                    <a:pt x="72" y="13"/>
                  </a:lnTo>
                  <a:lnTo>
                    <a:pt x="75" y="10"/>
                  </a:lnTo>
                  <a:lnTo>
                    <a:pt x="79" y="10"/>
                  </a:lnTo>
                  <a:lnTo>
                    <a:pt x="82" y="12"/>
                  </a:lnTo>
                  <a:lnTo>
                    <a:pt x="82" y="13"/>
                  </a:lnTo>
                  <a:lnTo>
                    <a:pt x="82" y="15"/>
                  </a:lnTo>
                  <a:lnTo>
                    <a:pt x="82" y="18"/>
                  </a:lnTo>
                  <a:lnTo>
                    <a:pt x="82" y="18"/>
                  </a:lnTo>
                  <a:lnTo>
                    <a:pt x="74" y="39"/>
                  </a:lnTo>
                  <a:lnTo>
                    <a:pt x="68" y="56"/>
                  </a:lnTo>
                  <a:lnTo>
                    <a:pt x="68" y="56"/>
                  </a:lnTo>
                  <a:lnTo>
                    <a:pt x="67" y="65"/>
                  </a:lnTo>
                  <a:lnTo>
                    <a:pt x="68" y="68"/>
                  </a:lnTo>
                  <a:lnTo>
                    <a:pt x="70" y="72"/>
                  </a:lnTo>
                  <a:lnTo>
                    <a:pt x="70" y="72"/>
                  </a:lnTo>
                  <a:lnTo>
                    <a:pt x="72" y="75"/>
                  </a:lnTo>
                  <a:lnTo>
                    <a:pt x="75" y="77"/>
                  </a:lnTo>
                  <a:lnTo>
                    <a:pt x="79" y="77"/>
                  </a:lnTo>
                  <a:lnTo>
                    <a:pt x="82" y="73"/>
                  </a:lnTo>
                  <a:lnTo>
                    <a:pt x="82" y="73"/>
                  </a:lnTo>
                  <a:lnTo>
                    <a:pt x="93" y="66"/>
                  </a:lnTo>
                  <a:lnTo>
                    <a:pt x="99" y="65"/>
                  </a:lnTo>
                  <a:lnTo>
                    <a:pt x="105" y="66"/>
                  </a:lnTo>
                  <a:lnTo>
                    <a:pt x="105" y="66"/>
                  </a:lnTo>
                  <a:lnTo>
                    <a:pt x="108" y="68"/>
                  </a:lnTo>
                  <a:lnTo>
                    <a:pt x="110" y="72"/>
                  </a:lnTo>
                  <a:lnTo>
                    <a:pt x="108" y="75"/>
                  </a:lnTo>
                  <a:lnTo>
                    <a:pt x="101" y="78"/>
                  </a:lnTo>
                  <a:lnTo>
                    <a:pt x="101" y="78"/>
                  </a:lnTo>
                  <a:lnTo>
                    <a:pt x="94" y="80"/>
                  </a:lnTo>
                  <a:lnTo>
                    <a:pt x="89" y="85"/>
                  </a:lnTo>
                  <a:lnTo>
                    <a:pt x="82" y="92"/>
                  </a:lnTo>
                  <a:lnTo>
                    <a:pt x="82" y="92"/>
                  </a:lnTo>
                  <a:lnTo>
                    <a:pt x="7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288">
            <a:extLst>
              <a:ext uri="{FF2B5EF4-FFF2-40B4-BE49-F238E27FC236}">
                <a16:creationId xmlns:a16="http://schemas.microsoft.com/office/drawing/2014/main" id="{EC73DE2A-4BBB-4ABA-AD74-9869D0AAF7F4}"/>
              </a:ext>
            </a:extLst>
          </p:cNvPr>
          <p:cNvGrpSpPr>
            <a:grpSpLocks/>
          </p:cNvGrpSpPr>
          <p:nvPr/>
        </p:nvGrpSpPr>
        <p:grpSpPr bwMode="auto">
          <a:xfrm>
            <a:off x="4079854" y="4491164"/>
            <a:ext cx="222250" cy="858838"/>
            <a:chOff x="384" y="816"/>
            <a:chExt cx="140" cy="541"/>
          </a:xfrm>
        </p:grpSpPr>
        <p:sp>
          <p:nvSpPr>
            <p:cNvPr id="124" name="Line 289">
              <a:extLst>
                <a:ext uri="{FF2B5EF4-FFF2-40B4-BE49-F238E27FC236}">
                  <a16:creationId xmlns:a16="http://schemas.microsoft.com/office/drawing/2014/main" id="{AD8497F0-04B2-4AF3-9D11-1F2345D6A45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290">
              <a:extLst>
                <a:ext uri="{FF2B5EF4-FFF2-40B4-BE49-F238E27FC236}">
                  <a16:creationId xmlns:a16="http://schemas.microsoft.com/office/drawing/2014/main" id="{50A956E4-7733-4C59-B9B1-0F1E957B6D9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91">
              <a:extLst>
                <a:ext uri="{FF2B5EF4-FFF2-40B4-BE49-F238E27FC236}">
                  <a16:creationId xmlns:a16="http://schemas.microsoft.com/office/drawing/2014/main" id="{3C22AFEB-9D15-48A0-8690-AC379A229D6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27" name="Group 29">
            <a:extLst>
              <a:ext uri="{FF2B5EF4-FFF2-40B4-BE49-F238E27FC236}">
                <a16:creationId xmlns:a16="http://schemas.microsoft.com/office/drawing/2014/main" id="{3286A5E6-18B7-4DAE-A4C3-AF1A77D9EEA0}"/>
              </a:ext>
            </a:extLst>
          </p:cNvPr>
          <p:cNvGrpSpPr>
            <a:grpSpLocks/>
          </p:cNvGrpSpPr>
          <p:nvPr/>
        </p:nvGrpSpPr>
        <p:grpSpPr bwMode="auto">
          <a:xfrm>
            <a:off x="1680605" y="4907589"/>
            <a:ext cx="287338" cy="790575"/>
            <a:chOff x="528" y="240"/>
            <a:chExt cx="181" cy="498"/>
          </a:xfrm>
        </p:grpSpPr>
        <p:sp>
          <p:nvSpPr>
            <p:cNvPr id="128" name="Line 30">
              <a:extLst>
                <a:ext uri="{FF2B5EF4-FFF2-40B4-BE49-F238E27FC236}">
                  <a16:creationId xmlns:a16="http://schemas.microsoft.com/office/drawing/2014/main" id="{FC62EA2C-6228-4D38-82DF-2190C941F4B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 name="Line 31">
              <a:extLst>
                <a:ext uri="{FF2B5EF4-FFF2-40B4-BE49-F238E27FC236}">
                  <a16:creationId xmlns:a16="http://schemas.microsoft.com/office/drawing/2014/main" id="{C46AE358-AAFD-4486-9C06-D21A2D7C80B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 name="Freeform 32">
              <a:extLst>
                <a:ext uri="{FF2B5EF4-FFF2-40B4-BE49-F238E27FC236}">
                  <a16:creationId xmlns:a16="http://schemas.microsoft.com/office/drawing/2014/main" id="{809AD7D1-2221-4184-B41E-DBBE9B0E822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1" name="Group 4">
            <a:extLst>
              <a:ext uri="{FF2B5EF4-FFF2-40B4-BE49-F238E27FC236}">
                <a16:creationId xmlns:a16="http://schemas.microsoft.com/office/drawing/2014/main" id="{5B1686D9-1198-4857-A687-99B7E64173FA}"/>
              </a:ext>
            </a:extLst>
          </p:cNvPr>
          <p:cNvGrpSpPr>
            <a:grpSpLocks noChangeAspect="1"/>
          </p:cNvGrpSpPr>
          <p:nvPr/>
        </p:nvGrpSpPr>
        <p:grpSpPr bwMode="auto">
          <a:xfrm>
            <a:off x="1802049" y="4895977"/>
            <a:ext cx="360363" cy="838200"/>
            <a:chOff x="-2155" y="1485"/>
            <a:chExt cx="227" cy="528"/>
          </a:xfrm>
        </p:grpSpPr>
        <p:sp>
          <p:nvSpPr>
            <p:cNvPr id="132" name="AutoShape 3">
              <a:extLst>
                <a:ext uri="{FF2B5EF4-FFF2-40B4-BE49-F238E27FC236}">
                  <a16:creationId xmlns:a16="http://schemas.microsoft.com/office/drawing/2014/main" id="{3774777C-A964-4D5D-9981-D4CB2F95DECC}"/>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5">
              <a:extLst>
                <a:ext uri="{FF2B5EF4-FFF2-40B4-BE49-F238E27FC236}">
                  <a16:creationId xmlns:a16="http://schemas.microsoft.com/office/drawing/2014/main" id="{4108DD19-0A7E-4611-86DD-2424B12D60D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6">
              <a:extLst>
                <a:ext uri="{FF2B5EF4-FFF2-40B4-BE49-F238E27FC236}">
                  <a16:creationId xmlns:a16="http://schemas.microsoft.com/office/drawing/2014/main" id="{D5BDBC75-DFF2-483B-97BC-A284C909C83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7">
              <a:extLst>
                <a:ext uri="{FF2B5EF4-FFF2-40B4-BE49-F238E27FC236}">
                  <a16:creationId xmlns:a16="http://schemas.microsoft.com/office/drawing/2014/main" id="{4A6F653A-F056-49F5-9BC5-C566E3CF3CB8}"/>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Line 8">
              <a:extLst>
                <a:ext uri="{FF2B5EF4-FFF2-40B4-BE49-F238E27FC236}">
                  <a16:creationId xmlns:a16="http://schemas.microsoft.com/office/drawing/2014/main" id="{BAC7E018-86C5-46F6-A7C7-C583D677745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9">
              <a:extLst>
                <a:ext uri="{FF2B5EF4-FFF2-40B4-BE49-F238E27FC236}">
                  <a16:creationId xmlns:a16="http://schemas.microsoft.com/office/drawing/2014/main" id="{AA7184D1-0560-4350-832E-0ECA23708DB0}"/>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0">
              <a:extLst>
                <a:ext uri="{FF2B5EF4-FFF2-40B4-BE49-F238E27FC236}">
                  <a16:creationId xmlns:a16="http://schemas.microsoft.com/office/drawing/2014/main" id="{900A928B-4361-4DD4-9EF7-72A804E2B9DC}"/>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
              <a:extLst>
                <a:ext uri="{FF2B5EF4-FFF2-40B4-BE49-F238E27FC236}">
                  <a16:creationId xmlns:a16="http://schemas.microsoft.com/office/drawing/2014/main" id="{756B5255-960D-4C8F-9951-8E87288A188F}"/>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2">
              <a:extLst>
                <a:ext uri="{FF2B5EF4-FFF2-40B4-BE49-F238E27FC236}">
                  <a16:creationId xmlns:a16="http://schemas.microsoft.com/office/drawing/2014/main" id="{C731E58C-C361-468C-8B29-B62029D7D77A}"/>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
              <a:extLst>
                <a:ext uri="{FF2B5EF4-FFF2-40B4-BE49-F238E27FC236}">
                  <a16:creationId xmlns:a16="http://schemas.microsoft.com/office/drawing/2014/main" id="{8C6DF9CF-EF03-4AF3-B8D7-74EC4BC37C90}"/>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4">
              <a:extLst>
                <a:ext uri="{FF2B5EF4-FFF2-40B4-BE49-F238E27FC236}">
                  <a16:creationId xmlns:a16="http://schemas.microsoft.com/office/drawing/2014/main" id="{8291137C-0810-4528-BE87-5EC393F02202}"/>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5">
              <a:extLst>
                <a:ext uri="{FF2B5EF4-FFF2-40B4-BE49-F238E27FC236}">
                  <a16:creationId xmlns:a16="http://schemas.microsoft.com/office/drawing/2014/main" id="{5B635BC6-1E2E-4C44-A53F-53D97E594F9C}"/>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6">
              <a:extLst>
                <a:ext uri="{FF2B5EF4-FFF2-40B4-BE49-F238E27FC236}">
                  <a16:creationId xmlns:a16="http://schemas.microsoft.com/office/drawing/2014/main" id="{D0ABFCB1-74B8-40AA-A389-D21B6D23B9D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7">
              <a:extLst>
                <a:ext uri="{FF2B5EF4-FFF2-40B4-BE49-F238E27FC236}">
                  <a16:creationId xmlns:a16="http://schemas.microsoft.com/office/drawing/2014/main" id="{31464F22-F5CA-4DDA-A0D2-E002F544315F}"/>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8">
              <a:extLst>
                <a:ext uri="{FF2B5EF4-FFF2-40B4-BE49-F238E27FC236}">
                  <a16:creationId xmlns:a16="http://schemas.microsoft.com/office/drawing/2014/main" id="{4C9DF079-E430-4420-8095-868E5EF8EF35}"/>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9">
              <a:extLst>
                <a:ext uri="{FF2B5EF4-FFF2-40B4-BE49-F238E27FC236}">
                  <a16:creationId xmlns:a16="http://schemas.microsoft.com/office/drawing/2014/main" id="{CCD13BFE-7225-4A22-B2F0-8D7809A878C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0">
              <a:extLst>
                <a:ext uri="{FF2B5EF4-FFF2-40B4-BE49-F238E27FC236}">
                  <a16:creationId xmlns:a16="http://schemas.microsoft.com/office/drawing/2014/main" id="{442AA13C-6B83-4D4D-9261-8C646A8DF818}"/>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1">
              <a:extLst>
                <a:ext uri="{FF2B5EF4-FFF2-40B4-BE49-F238E27FC236}">
                  <a16:creationId xmlns:a16="http://schemas.microsoft.com/office/drawing/2014/main" id="{87E38588-0D26-443F-9921-6302408F8A0C}"/>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22">
              <a:extLst>
                <a:ext uri="{FF2B5EF4-FFF2-40B4-BE49-F238E27FC236}">
                  <a16:creationId xmlns:a16="http://schemas.microsoft.com/office/drawing/2014/main" id="{90EC1518-AE5D-40C0-810A-0CD8F7CCE5C0}"/>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23">
              <a:extLst>
                <a:ext uri="{FF2B5EF4-FFF2-40B4-BE49-F238E27FC236}">
                  <a16:creationId xmlns:a16="http://schemas.microsoft.com/office/drawing/2014/main" id="{62F68115-789A-47FC-84E5-5BB1875CBA8D}"/>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24">
              <a:extLst>
                <a:ext uri="{FF2B5EF4-FFF2-40B4-BE49-F238E27FC236}">
                  <a16:creationId xmlns:a16="http://schemas.microsoft.com/office/drawing/2014/main" id="{B61F5090-D909-44AB-88C2-1D02841866C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25">
              <a:extLst>
                <a:ext uri="{FF2B5EF4-FFF2-40B4-BE49-F238E27FC236}">
                  <a16:creationId xmlns:a16="http://schemas.microsoft.com/office/drawing/2014/main" id="{5E6A8EA0-DA31-4E8C-BE2E-9D2AE667457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26">
              <a:extLst>
                <a:ext uri="{FF2B5EF4-FFF2-40B4-BE49-F238E27FC236}">
                  <a16:creationId xmlns:a16="http://schemas.microsoft.com/office/drawing/2014/main" id="{E18E8028-D26F-49BD-A087-2D93A7081A21}"/>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27">
              <a:extLst>
                <a:ext uri="{FF2B5EF4-FFF2-40B4-BE49-F238E27FC236}">
                  <a16:creationId xmlns:a16="http://schemas.microsoft.com/office/drawing/2014/main" id="{D1AE9148-B6D6-4563-8CF6-37AA15E7D74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28">
              <a:extLst>
                <a:ext uri="{FF2B5EF4-FFF2-40B4-BE49-F238E27FC236}">
                  <a16:creationId xmlns:a16="http://schemas.microsoft.com/office/drawing/2014/main" id="{C852F1C6-28FA-49AA-8627-91A88A97E8EF}"/>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9">
              <a:extLst>
                <a:ext uri="{FF2B5EF4-FFF2-40B4-BE49-F238E27FC236}">
                  <a16:creationId xmlns:a16="http://schemas.microsoft.com/office/drawing/2014/main" id="{9870B383-F431-4273-8C7A-4C64A0BD3679}"/>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8" name="Group 157">
            <a:extLst>
              <a:ext uri="{FF2B5EF4-FFF2-40B4-BE49-F238E27FC236}">
                <a16:creationId xmlns:a16="http://schemas.microsoft.com/office/drawing/2014/main" id="{D786CB0C-7E96-4166-8091-2B44F40CC7A6}"/>
              </a:ext>
            </a:extLst>
          </p:cNvPr>
          <p:cNvGrpSpPr/>
          <p:nvPr/>
        </p:nvGrpSpPr>
        <p:grpSpPr>
          <a:xfrm>
            <a:off x="-6033" y="6428997"/>
            <a:ext cx="685800" cy="587829"/>
            <a:chOff x="166468" y="7843451"/>
            <a:chExt cx="685800" cy="587829"/>
          </a:xfrm>
        </p:grpSpPr>
        <p:grpSp>
          <p:nvGrpSpPr>
            <p:cNvPr id="159" name="Group 158">
              <a:extLst>
                <a:ext uri="{FF2B5EF4-FFF2-40B4-BE49-F238E27FC236}">
                  <a16:creationId xmlns:a16="http://schemas.microsoft.com/office/drawing/2014/main" id="{8B727985-51F0-499D-8EF0-D2A9FC24C994}"/>
                </a:ext>
              </a:extLst>
            </p:cNvPr>
            <p:cNvGrpSpPr/>
            <p:nvPr/>
          </p:nvGrpSpPr>
          <p:grpSpPr>
            <a:xfrm>
              <a:off x="381000" y="7843451"/>
              <a:ext cx="246270" cy="304469"/>
              <a:chOff x="439530" y="6246813"/>
              <a:chExt cx="339943" cy="567994"/>
            </a:xfrm>
          </p:grpSpPr>
          <p:sp>
            <p:nvSpPr>
              <p:cNvPr id="161" name="Isosceles Triangle 160">
                <a:extLst>
                  <a:ext uri="{FF2B5EF4-FFF2-40B4-BE49-F238E27FC236}">
                    <a16:creationId xmlns:a16="http://schemas.microsoft.com/office/drawing/2014/main" id="{9E162B61-E63B-43AA-9762-1F5DA2C9DF1C}"/>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4148671C-D4C7-48E0-A028-F918B01811FE}"/>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67BE496C-3C69-4888-975C-9EB4489272A8}"/>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TextBox 159">
              <a:extLst>
                <a:ext uri="{FF2B5EF4-FFF2-40B4-BE49-F238E27FC236}">
                  <a16:creationId xmlns:a16="http://schemas.microsoft.com/office/drawing/2014/main" id="{6D4F1286-FE40-46F7-81FD-BEE010A1EF0F}"/>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TotalTime>
  <Words>148</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171</cp:revision>
  <dcterms:created xsi:type="dcterms:W3CDTF">2002-08-21T12:11:08Z</dcterms:created>
  <dcterms:modified xsi:type="dcterms:W3CDTF">2019-09-06T01:22:24Z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