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014" autoAdjust="0"/>
  </p:normalViewPr>
  <p:slideViewPr>
    <p:cSldViewPr>
      <p:cViewPr varScale="1">
        <p:scale>
          <a:sx n="86" d="100"/>
          <a:sy n="86" d="100"/>
        </p:scale>
        <p:origin x="3600" y="20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 Lymberis" userId="9ee793fb55b82a19" providerId="LiveId" clId="{A224C53B-37AA-485A-B0FC-BF743AB886C4}"/>
    <pc:docChg chg="custSel modSld">
      <pc:chgData name="Pete Lymberis" userId="9ee793fb55b82a19" providerId="LiveId" clId="{A224C53B-37AA-485A-B0FC-BF743AB886C4}" dt="2020-02-17T06:25:10.487" v="424" actId="20577"/>
      <pc:docMkLst>
        <pc:docMk/>
      </pc:docMkLst>
      <pc:sldChg chg="addSp delSp modSp">
        <pc:chgData name="Pete Lymberis" userId="9ee793fb55b82a19" providerId="LiveId" clId="{A224C53B-37AA-485A-B0FC-BF743AB886C4}" dt="2020-02-17T06:25:10.487" v="424" actId="20577"/>
        <pc:sldMkLst>
          <pc:docMk/>
          <pc:sldMk cId="0" sldId="274"/>
        </pc:sldMkLst>
        <pc:spChg chg="mod">
          <ac:chgData name="Pete Lymberis" userId="9ee793fb55b82a19" providerId="LiveId" clId="{A224C53B-37AA-485A-B0FC-BF743AB886C4}" dt="2020-02-16T20:52:45.526" v="69" actId="1035"/>
          <ac:spMkLst>
            <pc:docMk/>
            <pc:sldMk cId="0" sldId="274"/>
            <ac:spMk id="6" creationId="{00F92D28-E066-4E19-90CC-A11E701B0223}"/>
          </ac:spMkLst>
        </pc:spChg>
        <pc:spChg chg="mod">
          <ac:chgData name="Pete Lymberis" userId="9ee793fb55b82a19" providerId="LiveId" clId="{A224C53B-37AA-485A-B0FC-BF743AB886C4}" dt="2020-02-16T20:52:50.493" v="70" actId="1035"/>
          <ac:spMkLst>
            <pc:docMk/>
            <pc:sldMk cId="0" sldId="274"/>
            <ac:spMk id="31" creationId="{0FC7CC01-0A53-4DE6-AECD-D9CA1688F38A}"/>
          </ac:spMkLst>
        </pc:spChg>
        <pc:spChg chg="mod">
          <ac:chgData name="Pete Lymberis" userId="9ee793fb55b82a19" providerId="LiveId" clId="{A224C53B-37AA-485A-B0FC-BF743AB886C4}" dt="2020-02-17T05:32:37.242" v="244" actId="1076"/>
          <ac:spMkLst>
            <pc:docMk/>
            <pc:sldMk cId="0" sldId="274"/>
            <ac:spMk id="72" creationId="{1A49D763-7EA8-4E0B-8908-D9F4F6702FB5}"/>
          </ac:spMkLst>
        </pc:spChg>
        <pc:spChg chg="del mod">
          <ac:chgData name="Pete Lymberis" userId="9ee793fb55b82a19" providerId="LiveId" clId="{A224C53B-37AA-485A-B0FC-BF743AB886C4}" dt="2020-02-17T05:33:03.127" v="287" actId="478"/>
          <ac:spMkLst>
            <pc:docMk/>
            <pc:sldMk cId="0" sldId="274"/>
            <ac:spMk id="74" creationId="{62149382-DDF8-4D05-9300-3469EB14FE05}"/>
          </ac:spMkLst>
        </pc:spChg>
        <pc:spChg chg="mod">
          <ac:chgData name="Pete Lymberis" userId="9ee793fb55b82a19" providerId="LiveId" clId="{A224C53B-37AA-485A-B0FC-BF743AB886C4}" dt="2020-02-17T05:32:24.575" v="243" actId="1076"/>
          <ac:spMkLst>
            <pc:docMk/>
            <pc:sldMk cId="0" sldId="274"/>
            <ac:spMk id="75" creationId="{133B1FB3-051A-4E8B-94DD-CF71EE844F79}"/>
          </ac:spMkLst>
        </pc:spChg>
        <pc:spChg chg="add mod">
          <ac:chgData name="Pete Lymberis" userId="9ee793fb55b82a19" providerId="LiveId" clId="{A224C53B-37AA-485A-B0FC-BF743AB886C4}" dt="2020-02-17T05:32:57.193" v="286" actId="20577"/>
          <ac:spMkLst>
            <pc:docMk/>
            <pc:sldMk cId="0" sldId="274"/>
            <ac:spMk id="80" creationId="{949536F4-E573-4F69-80F8-86ED6CA0CD57}"/>
          </ac:spMkLst>
        </pc:spChg>
        <pc:grpChg chg="mod">
          <ac:chgData name="Pete Lymberis" userId="9ee793fb55b82a19" providerId="LiveId" clId="{A224C53B-37AA-485A-B0FC-BF743AB886C4}" dt="2020-02-16T20:52:36.473" v="67" actId="1076"/>
          <ac:grpSpMkLst>
            <pc:docMk/>
            <pc:sldMk cId="0" sldId="274"/>
            <ac:grpSpMk id="8" creationId="{B25361E2-6360-4034-9436-8E0FE759DC4D}"/>
          </ac:grpSpMkLst>
        </pc:grpChg>
        <pc:grpChg chg="mod">
          <ac:chgData name="Pete Lymberis" userId="9ee793fb55b82a19" providerId="LiveId" clId="{A224C53B-37AA-485A-B0FC-BF743AB886C4}" dt="2020-02-16T20:51:50.308" v="65" actId="1076"/>
          <ac:grpSpMkLst>
            <pc:docMk/>
            <pc:sldMk cId="0" sldId="274"/>
            <ac:grpSpMk id="34" creationId="{C8D20E18-022F-4716-8CA6-35665D94434D}"/>
          </ac:grpSpMkLst>
        </pc:grpChg>
        <pc:grpChg chg="mod">
          <ac:chgData name="Pete Lymberis" userId="9ee793fb55b82a19" providerId="LiveId" clId="{A224C53B-37AA-485A-B0FC-BF743AB886C4}" dt="2020-02-16T20:52:39.972" v="68" actId="1076"/>
          <ac:grpSpMkLst>
            <pc:docMk/>
            <pc:sldMk cId="0" sldId="274"/>
            <ac:grpSpMk id="40" creationId="{5CA4AB63-FD45-48F6-A7BE-EADF2BA74506}"/>
          </ac:grpSpMkLst>
        </pc:grpChg>
        <pc:grpChg chg="mod">
          <ac:chgData name="Pete Lymberis" userId="9ee793fb55b82a19" providerId="LiveId" clId="{A224C53B-37AA-485A-B0FC-BF743AB886C4}" dt="2020-02-16T20:51:46.467" v="63" actId="1076"/>
          <ac:grpSpMkLst>
            <pc:docMk/>
            <pc:sldMk cId="0" sldId="274"/>
            <ac:grpSpMk id="44" creationId="{012AD587-B126-4DCF-AAF3-7305E08CECDF}"/>
          </ac:grpSpMkLst>
        </pc:grpChg>
        <pc:grpChg chg="mod">
          <ac:chgData name="Pete Lymberis" userId="9ee793fb55b82a19" providerId="LiveId" clId="{A224C53B-37AA-485A-B0FC-BF743AB886C4}" dt="2020-02-16T20:51:53.796" v="66" actId="1076"/>
          <ac:grpSpMkLst>
            <pc:docMk/>
            <pc:sldMk cId="0" sldId="274"/>
            <ac:grpSpMk id="58" creationId="{56783999-2225-4DF9-9C09-B84D1618F270}"/>
          </ac:grpSpMkLst>
        </pc:grpChg>
        <pc:graphicFrameChg chg="modGraphic">
          <ac:chgData name="Pete Lymberis" userId="9ee793fb55b82a19" providerId="LiveId" clId="{A224C53B-37AA-485A-B0FC-BF743AB886C4}" dt="2020-02-17T06:25:10.487" v="424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  <pc:cxnChg chg="mod">
          <ac:chgData name="Pete Lymberis" userId="9ee793fb55b82a19" providerId="LiveId" clId="{A224C53B-37AA-485A-B0FC-BF743AB886C4}" dt="2020-02-17T05:32:37.242" v="244" actId="1076"/>
          <ac:cxnSpMkLst>
            <pc:docMk/>
            <pc:sldMk cId="0" sldId="274"/>
            <ac:cxnSpMk id="36" creationId="{F1B2B74E-EAB8-440E-9F3F-4347703E5CBC}"/>
          </ac:cxnSpMkLst>
        </pc:cxnChg>
        <pc:cxnChg chg="mod">
          <ac:chgData name="Pete Lymberis" userId="9ee793fb55b82a19" providerId="LiveId" clId="{A224C53B-37AA-485A-B0FC-BF743AB886C4}" dt="2020-02-17T05:32:37.242" v="244" actId="1076"/>
          <ac:cxnSpMkLst>
            <pc:docMk/>
            <pc:sldMk cId="0" sldId="274"/>
            <ac:cxnSpMk id="37" creationId="{A6FB02D6-6EC6-4328-9DAA-AEC7EBC3F028}"/>
          </ac:cxnSpMkLst>
        </pc:cxnChg>
        <pc:cxnChg chg="mod">
          <ac:chgData name="Pete Lymberis" userId="9ee793fb55b82a19" providerId="LiveId" clId="{A224C53B-37AA-485A-B0FC-BF743AB886C4}" dt="2020-02-17T05:32:37.242" v="244" actId="1076"/>
          <ac:cxnSpMkLst>
            <pc:docMk/>
            <pc:sldMk cId="0" sldId="274"/>
            <ac:cxnSpMk id="38" creationId="{BF59157C-511F-4479-9124-D79F4C871903}"/>
          </ac:cxnSpMkLst>
        </pc:cxnChg>
        <pc:cxnChg chg="mod">
          <ac:chgData name="Pete Lymberis" userId="9ee793fb55b82a19" providerId="LiveId" clId="{A224C53B-37AA-485A-B0FC-BF743AB886C4}" dt="2020-02-17T05:32:37.242" v="244" actId="1076"/>
          <ac:cxnSpMkLst>
            <pc:docMk/>
            <pc:sldMk cId="0" sldId="274"/>
            <ac:cxnSpMk id="39" creationId="{E0290BC2-560F-451E-923D-2F4663233CF5}"/>
          </ac:cxnSpMkLst>
        </pc:cxnChg>
        <pc:cxnChg chg="mod">
          <ac:chgData name="Pete Lymberis" userId="9ee793fb55b82a19" providerId="LiveId" clId="{A224C53B-37AA-485A-B0FC-BF743AB886C4}" dt="2020-02-17T05:32:20.041" v="242" actId="1076"/>
          <ac:cxnSpMkLst>
            <pc:docMk/>
            <pc:sldMk cId="0" sldId="274"/>
            <ac:cxnSpMk id="71" creationId="{EDE50488-B20D-49CB-BA25-0EB84A67E562}"/>
          </ac:cxnSpMkLst>
        </pc:cxnChg>
        <pc:cxnChg chg="del">
          <ac:chgData name="Pete Lymberis" userId="9ee793fb55b82a19" providerId="LiveId" clId="{A224C53B-37AA-485A-B0FC-BF743AB886C4}" dt="2020-02-17T05:30:28.193" v="237" actId="478"/>
          <ac:cxnSpMkLst>
            <pc:docMk/>
            <pc:sldMk cId="0" sldId="274"/>
            <ac:cxnSpMk id="73" creationId="{8868C375-1556-497D-BA7F-6A110690BF4A}"/>
          </ac:cxnSpMkLst>
        </pc:cxnChg>
        <pc:cxnChg chg="add mod">
          <ac:chgData name="Pete Lymberis" userId="9ee793fb55b82a19" providerId="LiveId" clId="{A224C53B-37AA-485A-B0FC-BF743AB886C4}" dt="2020-02-17T05:32:52.758" v="284" actId="1038"/>
          <ac:cxnSpMkLst>
            <pc:docMk/>
            <pc:sldMk cId="0" sldId="274"/>
            <ac:cxnSpMk id="76" creationId="{4C862521-7B11-4A4D-9123-0559965CB782}"/>
          </ac:cxnSpMkLst>
        </pc:cxnChg>
        <pc:cxnChg chg="add mod">
          <ac:chgData name="Pete Lymberis" userId="9ee793fb55b82a19" providerId="LiveId" clId="{A224C53B-37AA-485A-B0FC-BF743AB886C4}" dt="2020-02-17T05:32:52.758" v="284" actId="1038"/>
          <ac:cxnSpMkLst>
            <pc:docMk/>
            <pc:sldMk cId="0" sldId="274"/>
            <ac:cxnSpMk id="77" creationId="{5E8AD84E-9407-4BF4-9771-A7279AE25B6F}"/>
          </ac:cxnSpMkLst>
        </pc:cxnChg>
        <pc:cxnChg chg="add mod">
          <ac:chgData name="Pete Lymberis" userId="9ee793fb55b82a19" providerId="LiveId" clId="{A224C53B-37AA-485A-B0FC-BF743AB886C4}" dt="2020-02-17T05:32:52.758" v="284" actId="1038"/>
          <ac:cxnSpMkLst>
            <pc:docMk/>
            <pc:sldMk cId="0" sldId="274"/>
            <ac:cxnSpMk id="78" creationId="{954FFF71-40E1-4AD4-982E-0107F77A8348}"/>
          </ac:cxnSpMkLst>
        </pc:cxnChg>
        <pc:cxnChg chg="add mod">
          <ac:chgData name="Pete Lymberis" userId="9ee793fb55b82a19" providerId="LiveId" clId="{A224C53B-37AA-485A-B0FC-BF743AB886C4}" dt="2020-02-17T05:32:52.758" v="284" actId="1038"/>
          <ac:cxnSpMkLst>
            <pc:docMk/>
            <pc:sldMk cId="0" sldId="274"/>
            <ac:cxnSpMk id="79" creationId="{7584C75F-7063-42EC-8F03-65E6E90F9C2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799616"/>
              </p:ext>
            </p:extLst>
          </p:nvPr>
        </p:nvGraphicFramePr>
        <p:xfrm>
          <a:off x="152400" y="152400"/>
          <a:ext cx="7010400" cy="441357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The Ol’ Switcheroo..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Pete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Lymberis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STANDARDS.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Where do I stand?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with Toes touching start line facing squarely up range.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Straddling Start line 1 foot on either side. Strong hand holding stock, weak hand holding handguard, muzzle pointing at berm. 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3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6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start signal engage T1-T3 from P1 with 3 shots each using Strong Hand.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Then engage T4-T6 from P2 with 3 shots each using Weak Hand.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4802024" y="487837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4368545" y="490679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3904567" y="489807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B2B74E-EAB8-440E-9F3F-4347703E5CBC}"/>
              </a:ext>
            </a:extLst>
          </p:cNvPr>
          <p:cNvCxnSpPr>
            <a:cxnSpLocks/>
          </p:cNvCxnSpPr>
          <p:nvPr/>
        </p:nvCxnSpPr>
        <p:spPr>
          <a:xfrm flipH="1" flipV="1">
            <a:off x="3285635" y="7265859"/>
            <a:ext cx="255333" cy="25485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FB02D6-6EC6-4328-9DAA-AEC7EBC3F028}"/>
              </a:ext>
            </a:extLst>
          </p:cNvPr>
          <p:cNvCxnSpPr>
            <a:cxnSpLocks/>
          </p:cNvCxnSpPr>
          <p:nvPr/>
        </p:nvCxnSpPr>
        <p:spPr>
          <a:xfrm flipH="1">
            <a:off x="3297595" y="7501743"/>
            <a:ext cx="243373" cy="23620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F59157C-511F-4479-9124-D79F4C871903}"/>
              </a:ext>
            </a:extLst>
          </p:cNvPr>
          <p:cNvCxnSpPr>
            <a:cxnSpLocks/>
          </p:cNvCxnSpPr>
          <p:nvPr/>
        </p:nvCxnSpPr>
        <p:spPr>
          <a:xfrm flipH="1">
            <a:off x="3056771" y="7265859"/>
            <a:ext cx="228864" cy="23669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0290BC2-560F-451E-923D-2F4663233CF5}"/>
              </a:ext>
            </a:extLst>
          </p:cNvPr>
          <p:cNvCxnSpPr>
            <a:cxnSpLocks/>
          </p:cNvCxnSpPr>
          <p:nvPr/>
        </p:nvCxnSpPr>
        <p:spPr>
          <a:xfrm flipH="1" flipV="1">
            <a:off x="3071058" y="7502549"/>
            <a:ext cx="244670" cy="2315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29">
            <a:extLst>
              <a:ext uri="{FF2B5EF4-FFF2-40B4-BE49-F238E27FC236}">
                <a16:creationId xmlns:a16="http://schemas.microsoft.com/office/drawing/2014/main" id="{5CA4AB63-FD45-48F6-A7BE-EADF2BA74506}"/>
              </a:ext>
            </a:extLst>
          </p:cNvPr>
          <p:cNvGrpSpPr>
            <a:grpSpLocks/>
          </p:cNvGrpSpPr>
          <p:nvPr/>
        </p:nvGrpSpPr>
        <p:grpSpPr bwMode="auto">
          <a:xfrm>
            <a:off x="2405898" y="5268069"/>
            <a:ext cx="287338" cy="790575"/>
            <a:chOff x="528" y="240"/>
            <a:chExt cx="181" cy="498"/>
          </a:xfrm>
        </p:grpSpPr>
        <p:sp>
          <p:nvSpPr>
            <p:cNvPr id="41" name="Line 30">
              <a:extLst>
                <a:ext uri="{FF2B5EF4-FFF2-40B4-BE49-F238E27FC236}">
                  <a16:creationId xmlns:a16="http://schemas.microsoft.com/office/drawing/2014/main" id="{0D179402-DE73-4B07-A6A8-FD38D898C5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1">
              <a:extLst>
                <a:ext uri="{FF2B5EF4-FFF2-40B4-BE49-F238E27FC236}">
                  <a16:creationId xmlns:a16="http://schemas.microsoft.com/office/drawing/2014/main" id="{45D07792-CB4F-414B-A0F6-45196EF57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9EA61EC5-6685-44C1-B24E-FEEDB6223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" name="Group 44">
            <a:extLst>
              <a:ext uri="{FF2B5EF4-FFF2-40B4-BE49-F238E27FC236}">
                <a16:creationId xmlns:a16="http://schemas.microsoft.com/office/drawing/2014/main" id="{012AD587-B126-4DCF-AAF3-7305E08CECDF}"/>
              </a:ext>
            </a:extLst>
          </p:cNvPr>
          <p:cNvGrpSpPr>
            <a:grpSpLocks/>
          </p:cNvGrpSpPr>
          <p:nvPr/>
        </p:nvGrpSpPr>
        <p:grpSpPr bwMode="auto">
          <a:xfrm>
            <a:off x="1461328" y="5267409"/>
            <a:ext cx="287338" cy="787400"/>
            <a:chOff x="1756" y="2113"/>
            <a:chExt cx="181" cy="499"/>
          </a:xfrm>
        </p:grpSpPr>
        <p:sp>
          <p:nvSpPr>
            <p:cNvPr id="45" name="Line 45">
              <a:extLst>
                <a:ext uri="{FF2B5EF4-FFF2-40B4-BE49-F238E27FC236}">
                  <a16:creationId xmlns:a16="http://schemas.microsoft.com/office/drawing/2014/main" id="{9A1BAE9C-E327-4254-810F-E00195CB1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46">
              <a:extLst>
                <a:ext uri="{FF2B5EF4-FFF2-40B4-BE49-F238E27FC236}">
                  <a16:creationId xmlns:a16="http://schemas.microsoft.com/office/drawing/2014/main" id="{047F7F53-00D7-42BD-B6CD-220B36ACAC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" name="Group 47">
              <a:extLst>
                <a:ext uri="{FF2B5EF4-FFF2-40B4-BE49-F238E27FC236}">
                  <a16:creationId xmlns:a16="http://schemas.microsoft.com/office/drawing/2014/main" id="{E5B035CA-FBE7-4174-A1BD-D1E02D9807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8" name="Freeform 48">
                <a:extLst>
                  <a:ext uri="{FF2B5EF4-FFF2-40B4-BE49-F238E27FC236}">
                    <a16:creationId xmlns:a16="http://schemas.microsoft.com/office/drawing/2014/main" id="{B0295981-ABA0-4D97-8ABB-9A63AD68B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49">
                <a:extLst>
                  <a:ext uri="{FF2B5EF4-FFF2-40B4-BE49-F238E27FC236}">
                    <a16:creationId xmlns:a16="http://schemas.microsoft.com/office/drawing/2014/main" id="{CDFA018F-9785-4625-8BE4-E632A1C299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50">
                <a:extLst>
                  <a:ext uri="{FF2B5EF4-FFF2-40B4-BE49-F238E27FC236}">
                    <a16:creationId xmlns:a16="http://schemas.microsoft.com/office/drawing/2014/main" id="{AE084860-3386-4339-825F-1F5C35CE84D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25361E2-6360-4034-9436-8E0FE759DC4D}"/>
              </a:ext>
            </a:extLst>
          </p:cNvPr>
          <p:cNvGrpSpPr/>
          <p:nvPr/>
        </p:nvGrpSpPr>
        <p:grpSpPr>
          <a:xfrm>
            <a:off x="1935533" y="5300206"/>
            <a:ext cx="295275" cy="787400"/>
            <a:chOff x="8153399" y="3720941"/>
            <a:chExt cx="295275" cy="787400"/>
          </a:xfrm>
        </p:grpSpPr>
        <p:sp>
          <p:nvSpPr>
            <p:cNvPr id="52" name="Line 165">
              <a:extLst>
                <a:ext uri="{FF2B5EF4-FFF2-40B4-BE49-F238E27FC236}">
                  <a16:creationId xmlns:a16="http://schemas.microsoft.com/office/drawing/2014/main" id="{FB066308-1EE0-49C6-8D21-24E5400A1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0863" y="4108291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66">
              <a:extLst>
                <a:ext uri="{FF2B5EF4-FFF2-40B4-BE49-F238E27FC236}">
                  <a16:creationId xmlns:a16="http://schemas.microsoft.com/office/drawing/2014/main" id="{BF48DEEB-E57D-49EE-B7C7-BE1B73610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9625" y="4108291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68">
              <a:extLst>
                <a:ext uri="{FF2B5EF4-FFF2-40B4-BE49-F238E27FC236}">
                  <a16:creationId xmlns:a16="http://schemas.microsoft.com/office/drawing/2014/main" id="{7E3B6D87-0640-425A-9662-B52A914A9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4988" y="3720941"/>
              <a:ext cx="287338" cy="52546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69">
              <a:extLst>
                <a:ext uri="{FF2B5EF4-FFF2-40B4-BE49-F238E27FC236}">
                  <a16:creationId xmlns:a16="http://schemas.microsoft.com/office/drawing/2014/main" id="{4A15ADC4-0B6A-4B4F-A980-92DE6AE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3400" y="4019391"/>
              <a:ext cx="288925" cy="225425"/>
            </a:xfrm>
            <a:custGeom>
              <a:avLst/>
              <a:gdLst>
                <a:gd name="T0" fmla="*/ 2 w 182"/>
                <a:gd name="T1" fmla="*/ 0 h 142"/>
                <a:gd name="T2" fmla="*/ 180 w 182"/>
                <a:gd name="T3" fmla="*/ 0 h 142"/>
                <a:gd name="T4" fmla="*/ 182 w 182"/>
                <a:gd name="T5" fmla="*/ 75 h 142"/>
                <a:gd name="T6" fmla="*/ 146 w 182"/>
                <a:gd name="T7" fmla="*/ 142 h 142"/>
                <a:gd name="T8" fmla="*/ 35 w 182"/>
                <a:gd name="T9" fmla="*/ 142 h 142"/>
                <a:gd name="T10" fmla="*/ 0 w 182"/>
                <a:gd name="T11" fmla="*/ 78 h 142"/>
                <a:gd name="T12" fmla="*/ 2 w 182"/>
                <a:gd name="T13" fmla="*/ 0 h 1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2"/>
                <a:gd name="T22" fmla="*/ 0 h 142"/>
                <a:gd name="T23" fmla="*/ 182 w 182"/>
                <a:gd name="T24" fmla="*/ 142 h 1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2" h="142">
                  <a:moveTo>
                    <a:pt x="2" y="0"/>
                  </a:moveTo>
                  <a:lnTo>
                    <a:pt x="180" y="0"/>
                  </a:lnTo>
                  <a:lnTo>
                    <a:pt x="182" y="75"/>
                  </a:lnTo>
                  <a:lnTo>
                    <a:pt x="146" y="142"/>
                  </a:lnTo>
                  <a:lnTo>
                    <a:pt x="35" y="142"/>
                  </a:lnTo>
                  <a:lnTo>
                    <a:pt x="0" y="7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D5466FF-942F-4AC4-82A0-598432091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53399" y="3720941"/>
              <a:ext cx="295275" cy="533400"/>
            </a:xfrm>
            <a:prstGeom prst="rect">
              <a:avLst/>
            </a:prstGeom>
          </p:spPr>
        </p:pic>
      </p:grpSp>
      <p:sp>
        <p:nvSpPr>
          <p:cNvPr id="30" name="Freeform 20">
            <a:extLst>
              <a:ext uri="{FF2B5EF4-FFF2-40B4-BE49-F238E27FC236}">
                <a16:creationId xmlns:a16="http://schemas.microsoft.com/office/drawing/2014/main" id="{CB49519F-53D2-4C49-8B78-87945C520555}"/>
              </a:ext>
            </a:extLst>
          </p:cNvPr>
          <p:cNvSpPr>
            <a:spLocks/>
          </p:cNvSpPr>
          <p:nvPr/>
        </p:nvSpPr>
        <p:spPr bwMode="auto">
          <a:xfrm>
            <a:off x="3010136" y="5011052"/>
            <a:ext cx="466344" cy="2456527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C7CC01-0A53-4DE6-AECD-D9CA1688F38A}"/>
              </a:ext>
            </a:extLst>
          </p:cNvPr>
          <p:cNvSpPr txBox="1"/>
          <p:nvPr/>
        </p:nvSpPr>
        <p:spPr>
          <a:xfrm>
            <a:off x="2394612" y="481592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204ACB-683D-4F99-95EF-29A1ADBE0B6E}"/>
              </a:ext>
            </a:extLst>
          </p:cNvPr>
          <p:cNvSpPr txBox="1"/>
          <p:nvPr/>
        </p:nvSpPr>
        <p:spPr>
          <a:xfrm>
            <a:off x="1838102" y="487211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1B4D80-71B4-4F65-A2D1-7291D6BC7367}"/>
              </a:ext>
            </a:extLst>
          </p:cNvPr>
          <p:cNvSpPr txBox="1"/>
          <p:nvPr/>
        </p:nvSpPr>
        <p:spPr>
          <a:xfrm>
            <a:off x="1393066" y="484614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grpSp>
        <p:nvGrpSpPr>
          <p:cNvPr id="34" name="Group 29">
            <a:extLst>
              <a:ext uri="{FF2B5EF4-FFF2-40B4-BE49-F238E27FC236}">
                <a16:creationId xmlns:a16="http://schemas.microsoft.com/office/drawing/2014/main" id="{C8D20E18-022F-4716-8CA6-35665D94434D}"/>
              </a:ext>
            </a:extLst>
          </p:cNvPr>
          <p:cNvGrpSpPr>
            <a:grpSpLocks/>
          </p:cNvGrpSpPr>
          <p:nvPr/>
        </p:nvGrpSpPr>
        <p:grpSpPr bwMode="auto">
          <a:xfrm>
            <a:off x="3967004" y="5284842"/>
            <a:ext cx="287338" cy="790575"/>
            <a:chOff x="528" y="240"/>
            <a:chExt cx="181" cy="498"/>
          </a:xfrm>
        </p:grpSpPr>
        <p:sp>
          <p:nvSpPr>
            <p:cNvPr id="35" name="Line 30">
              <a:extLst>
                <a:ext uri="{FF2B5EF4-FFF2-40B4-BE49-F238E27FC236}">
                  <a16:creationId xmlns:a16="http://schemas.microsoft.com/office/drawing/2014/main" id="{6F2C076B-14EA-4A33-BDF9-C96946ED4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31">
              <a:extLst>
                <a:ext uri="{FF2B5EF4-FFF2-40B4-BE49-F238E27FC236}">
                  <a16:creationId xmlns:a16="http://schemas.microsoft.com/office/drawing/2014/main" id="{2743779C-2ADD-43B7-B5F3-F8D8B98056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0B85B65B-A3D8-4BC3-962D-E6AACFE5B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" name="Group 44">
            <a:extLst>
              <a:ext uri="{FF2B5EF4-FFF2-40B4-BE49-F238E27FC236}">
                <a16:creationId xmlns:a16="http://schemas.microsoft.com/office/drawing/2014/main" id="{56783999-2225-4DF9-9C09-B84D1618F270}"/>
              </a:ext>
            </a:extLst>
          </p:cNvPr>
          <p:cNvGrpSpPr>
            <a:grpSpLocks/>
          </p:cNvGrpSpPr>
          <p:nvPr/>
        </p:nvGrpSpPr>
        <p:grpSpPr bwMode="auto">
          <a:xfrm>
            <a:off x="4925055" y="5251680"/>
            <a:ext cx="287338" cy="787400"/>
            <a:chOff x="1756" y="2113"/>
            <a:chExt cx="181" cy="499"/>
          </a:xfrm>
        </p:grpSpPr>
        <p:sp>
          <p:nvSpPr>
            <p:cNvPr id="59" name="Line 45">
              <a:extLst>
                <a:ext uri="{FF2B5EF4-FFF2-40B4-BE49-F238E27FC236}">
                  <a16:creationId xmlns:a16="http://schemas.microsoft.com/office/drawing/2014/main" id="{28E60282-5AD5-4766-B751-8FC2B5336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46">
              <a:extLst>
                <a:ext uri="{FF2B5EF4-FFF2-40B4-BE49-F238E27FC236}">
                  <a16:creationId xmlns:a16="http://schemas.microsoft.com/office/drawing/2014/main" id="{1574741C-D694-439B-B0CC-CAB365E89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" name="Group 47">
              <a:extLst>
                <a:ext uri="{FF2B5EF4-FFF2-40B4-BE49-F238E27FC236}">
                  <a16:creationId xmlns:a16="http://schemas.microsoft.com/office/drawing/2014/main" id="{0F14A7C0-6747-4C12-B6BF-D31E7A5816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62" name="Freeform 48">
                <a:extLst>
                  <a:ext uri="{FF2B5EF4-FFF2-40B4-BE49-F238E27FC236}">
                    <a16:creationId xmlns:a16="http://schemas.microsoft.com/office/drawing/2014/main" id="{7AB2A239-60E1-464D-934A-4FBB34B642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49">
                <a:extLst>
                  <a:ext uri="{FF2B5EF4-FFF2-40B4-BE49-F238E27FC236}">
                    <a16:creationId xmlns:a16="http://schemas.microsoft.com/office/drawing/2014/main" id="{4C7EE115-DF5C-4147-998C-4CC955B77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50">
                <a:extLst>
                  <a:ext uri="{FF2B5EF4-FFF2-40B4-BE49-F238E27FC236}">
                    <a16:creationId xmlns:a16="http://schemas.microsoft.com/office/drawing/2014/main" id="{C6157109-07C7-4330-A487-EFD4F062A5C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F713927-CE87-4BE7-A96A-5C5055717B77}"/>
              </a:ext>
            </a:extLst>
          </p:cNvPr>
          <p:cNvGrpSpPr/>
          <p:nvPr/>
        </p:nvGrpSpPr>
        <p:grpSpPr>
          <a:xfrm>
            <a:off x="4474326" y="5274088"/>
            <a:ext cx="295275" cy="787400"/>
            <a:chOff x="8153399" y="3720941"/>
            <a:chExt cx="295275" cy="787400"/>
          </a:xfrm>
        </p:grpSpPr>
        <p:sp>
          <p:nvSpPr>
            <p:cNvPr id="66" name="Line 165">
              <a:extLst>
                <a:ext uri="{FF2B5EF4-FFF2-40B4-BE49-F238E27FC236}">
                  <a16:creationId xmlns:a16="http://schemas.microsoft.com/office/drawing/2014/main" id="{E1CCB6C1-69FF-4AFA-96FD-F9A3B83FC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0863" y="4108291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166">
              <a:extLst>
                <a:ext uri="{FF2B5EF4-FFF2-40B4-BE49-F238E27FC236}">
                  <a16:creationId xmlns:a16="http://schemas.microsoft.com/office/drawing/2014/main" id="{959B5F66-04EE-44D4-AB6F-AD17C14D43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9625" y="4108291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68">
              <a:extLst>
                <a:ext uri="{FF2B5EF4-FFF2-40B4-BE49-F238E27FC236}">
                  <a16:creationId xmlns:a16="http://schemas.microsoft.com/office/drawing/2014/main" id="{12B26DD8-15BD-4417-992D-FFAB234A9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4988" y="3720941"/>
              <a:ext cx="287338" cy="52546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69">
              <a:extLst>
                <a:ext uri="{FF2B5EF4-FFF2-40B4-BE49-F238E27FC236}">
                  <a16:creationId xmlns:a16="http://schemas.microsoft.com/office/drawing/2014/main" id="{FB7D66C1-3EDE-4B48-99D8-1BC272990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3400" y="4019391"/>
              <a:ext cx="288925" cy="225425"/>
            </a:xfrm>
            <a:custGeom>
              <a:avLst/>
              <a:gdLst>
                <a:gd name="T0" fmla="*/ 2 w 182"/>
                <a:gd name="T1" fmla="*/ 0 h 142"/>
                <a:gd name="T2" fmla="*/ 180 w 182"/>
                <a:gd name="T3" fmla="*/ 0 h 142"/>
                <a:gd name="T4" fmla="*/ 182 w 182"/>
                <a:gd name="T5" fmla="*/ 75 h 142"/>
                <a:gd name="T6" fmla="*/ 146 w 182"/>
                <a:gd name="T7" fmla="*/ 142 h 142"/>
                <a:gd name="T8" fmla="*/ 35 w 182"/>
                <a:gd name="T9" fmla="*/ 142 h 142"/>
                <a:gd name="T10" fmla="*/ 0 w 182"/>
                <a:gd name="T11" fmla="*/ 78 h 142"/>
                <a:gd name="T12" fmla="*/ 2 w 182"/>
                <a:gd name="T13" fmla="*/ 0 h 1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2"/>
                <a:gd name="T22" fmla="*/ 0 h 142"/>
                <a:gd name="T23" fmla="*/ 182 w 182"/>
                <a:gd name="T24" fmla="*/ 142 h 1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2" h="142">
                  <a:moveTo>
                    <a:pt x="2" y="0"/>
                  </a:moveTo>
                  <a:lnTo>
                    <a:pt x="180" y="0"/>
                  </a:lnTo>
                  <a:lnTo>
                    <a:pt x="182" y="75"/>
                  </a:lnTo>
                  <a:lnTo>
                    <a:pt x="146" y="142"/>
                  </a:lnTo>
                  <a:lnTo>
                    <a:pt x="35" y="142"/>
                  </a:lnTo>
                  <a:lnTo>
                    <a:pt x="0" y="7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013D8172-E935-4E91-9E42-C3F4EB720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53399" y="3720941"/>
              <a:ext cx="295275" cy="533400"/>
            </a:xfrm>
            <a:prstGeom prst="rect">
              <a:avLst/>
            </a:prstGeom>
          </p:spPr>
        </p:pic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DE50488-B20D-49CB-BA25-0EB84A67E562}"/>
              </a:ext>
            </a:extLst>
          </p:cNvPr>
          <p:cNvCxnSpPr>
            <a:cxnSpLocks/>
          </p:cNvCxnSpPr>
          <p:nvPr/>
        </p:nvCxnSpPr>
        <p:spPr>
          <a:xfrm flipH="1">
            <a:off x="4319047" y="8229600"/>
            <a:ext cx="71193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A49D763-7EA8-4E0B-8908-D9F4F6702FB5}"/>
              </a:ext>
            </a:extLst>
          </p:cNvPr>
          <p:cNvSpPr txBox="1"/>
          <p:nvPr/>
        </p:nvSpPr>
        <p:spPr>
          <a:xfrm rot="2667257">
            <a:off x="3053251" y="734576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33B1FB3-051A-4E8B-94DD-CF71EE844F79}"/>
              </a:ext>
            </a:extLst>
          </p:cNvPr>
          <p:cNvSpPr txBox="1"/>
          <p:nvPr/>
        </p:nvSpPr>
        <p:spPr>
          <a:xfrm>
            <a:off x="4323468" y="8198414"/>
            <a:ext cx="87956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C862521-7B11-4A4D-9123-0559965CB782}"/>
              </a:ext>
            </a:extLst>
          </p:cNvPr>
          <p:cNvCxnSpPr>
            <a:cxnSpLocks/>
          </p:cNvCxnSpPr>
          <p:nvPr/>
        </p:nvCxnSpPr>
        <p:spPr>
          <a:xfrm flipH="1" flipV="1">
            <a:off x="2922582" y="6960632"/>
            <a:ext cx="255333" cy="25485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E8AD84E-9407-4BF4-9771-A7279AE25B6F}"/>
              </a:ext>
            </a:extLst>
          </p:cNvPr>
          <p:cNvCxnSpPr>
            <a:cxnSpLocks/>
          </p:cNvCxnSpPr>
          <p:nvPr/>
        </p:nvCxnSpPr>
        <p:spPr>
          <a:xfrm flipH="1">
            <a:off x="2934542" y="7196516"/>
            <a:ext cx="243373" cy="23620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54FFF71-40E1-4AD4-982E-0107F77A8348}"/>
              </a:ext>
            </a:extLst>
          </p:cNvPr>
          <p:cNvCxnSpPr>
            <a:cxnSpLocks/>
          </p:cNvCxnSpPr>
          <p:nvPr/>
        </p:nvCxnSpPr>
        <p:spPr>
          <a:xfrm flipH="1">
            <a:off x="2693718" y="6960632"/>
            <a:ext cx="228864" cy="23669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584C75F-7063-42EC-8F03-65E6E90F9C2E}"/>
              </a:ext>
            </a:extLst>
          </p:cNvPr>
          <p:cNvCxnSpPr>
            <a:cxnSpLocks/>
          </p:cNvCxnSpPr>
          <p:nvPr/>
        </p:nvCxnSpPr>
        <p:spPr>
          <a:xfrm flipH="1" flipV="1">
            <a:off x="2708005" y="7197322"/>
            <a:ext cx="244670" cy="2315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49536F4-E573-4F69-80F8-86ED6CA0CD57}"/>
              </a:ext>
            </a:extLst>
          </p:cNvPr>
          <p:cNvSpPr txBox="1"/>
          <p:nvPr/>
        </p:nvSpPr>
        <p:spPr>
          <a:xfrm rot="2667257">
            <a:off x="2690198" y="704053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152</Words>
  <Application>Microsoft Macintosh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180</cp:revision>
  <dcterms:created xsi:type="dcterms:W3CDTF">2002-08-21T12:11:08Z</dcterms:created>
  <dcterms:modified xsi:type="dcterms:W3CDTF">2020-03-07T05:31:34Z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