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014" autoAdjust="0"/>
  </p:normalViewPr>
  <p:slideViewPr>
    <p:cSldViewPr>
      <p:cViewPr varScale="1">
        <p:scale>
          <a:sx n="86" d="100"/>
          <a:sy n="86" d="100"/>
        </p:scale>
        <p:origin x="3432" y="200"/>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2/2/20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147646596"/>
              </p:ext>
            </p:extLst>
          </p:nvPr>
        </p:nvGraphicFramePr>
        <p:xfrm>
          <a:off x="152400" y="152400"/>
          <a:ext cx="7010400" cy="4078298"/>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Interlake Sporting Association</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North Pistol, A</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Wrong Place, Wrong Time</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Brian Mann &amp; Marcel Englmaier</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You find yourself in a repetitive series of events. You go to matches you don’t like and continually complain about them. Now, those old crusty white guys have had enough and are coming to shut you up. Fight against the conspiracy and tell these idiots what you think of their sport, with bullets!</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with heels on marks, wrists below belt. Handgun loaded and holstered.</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Loaded, stock on belt, muzzle pointed at cone.</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16</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8 IDPA, 1 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start signal, engage all targets from available cover with two shots each.</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E8CFCFEF-A970-44DF-80D4-96841A4555B8}"/>
              </a:ext>
            </a:extLst>
          </p:cNvPr>
          <p:cNvSpPr txBox="1"/>
          <p:nvPr/>
        </p:nvSpPr>
        <p:spPr>
          <a:xfrm>
            <a:off x="2167210" y="8336286"/>
            <a:ext cx="533400" cy="369332"/>
          </a:xfrm>
          <a:prstGeom prst="rect">
            <a:avLst/>
          </a:prstGeom>
          <a:noFill/>
          <a:effectLst/>
        </p:spPr>
        <p:txBody>
          <a:bodyPr wrap="square" rtlCol="0">
            <a:spAutoFit/>
          </a:bodyPr>
          <a:lstStyle/>
          <a:p>
            <a:r>
              <a:rPr lang="en-US" b="1" dirty="0"/>
              <a:t>P1</a:t>
            </a:r>
          </a:p>
        </p:txBody>
      </p:sp>
      <p:grpSp>
        <p:nvGrpSpPr>
          <p:cNvPr id="10" name="Group 9">
            <a:extLst>
              <a:ext uri="{FF2B5EF4-FFF2-40B4-BE49-F238E27FC236}">
                <a16:creationId xmlns:a16="http://schemas.microsoft.com/office/drawing/2014/main" id="{5D8D1E98-35B8-47BC-8713-BB37D2950B08}"/>
              </a:ext>
            </a:extLst>
          </p:cNvPr>
          <p:cNvGrpSpPr/>
          <p:nvPr/>
        </p:nvGrpSpPr>
        <p:grpSpPr>
          <a:xfrm>
            <a:off x="1388970" y="7517883"/>
            <a:ext cx="246270" cy="304469"/>
            <a:chOff x="439530" y="6246813"/>
            <a:chExt cx="339943" cy="567994"/>
          </a:xfrm>
        </p:grpSpPr>
        <p:sp>
          <p:nvSpPr>
            <p:cNvPr id="12" name="Isosceles Triangle 11">
              <a:extLst>
                <a:ext uri="{FF2B5EF4-FFF2-40B4-BE49-F238E27FC236}">
                  <a16:creationId xmlns:a16="http://schemas.microsoft.com/office/drawing/2014/main" id="{D1B80622-7AB5-4516-A63F-C051A368754A}"/>
                </a:ext>
              </a:extLst>
            </p:cNvPr>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F0C054-3235-4B92-A910-B42219AC77AF}"/>
                </a:ext>
              </a:extLst>
            </p:cNvPr>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E38568-0700-4862-97C5-E7441326627F}"/>
                </a:ext>
              </a:extLst>
            </p:cNvPr>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241F0D7-7198-437D-B338-F532854EF138}"/>
              </a:ext>
            </a:extLst>
          </p:cNvPr>
          <p:cNvPicPr>
            <a:picLocks noChangeAspect="1"/>
          </p:cNvPicPr>
          <p:nvPr/>
        </p:nvPicPr>
        <p:blipFill>
          <a:blip r:embed="rId4"/>
          <a:stretch>
            <a:fillRect/>
          </a:stretch>
        </p:blipFill>
        <p:spPr>
          <a:xfrm>
            <a:off x="76200" y="85725"/>
            <a:ext cx="1085850" cy="1133475"/>
          </a:xfrm>
          <a:prstGeom prst="rect">
            <a:avLst/>
          </a:prstGeom>
        </p:spPr>
      </p:pic>
      <p:cxnSp>
        <p:nvCxnSpPr>
          <p:cNvPr id="18" name="Straight Connector 17">
            <a:extLst>
              <a:ext uri="{FF2B5EF4-FFF2-40B4-BE49-F238E27FC236}">
                <a16:creationId xmlns:a16="http://schemas.microsoft.com/office/drawing/2014/main" id="{1AF159CE-0BDC-49B1-AE25-052BB909AC68}"/>
              </a:ext>
            </a:extLst>
          </p:cNvPr>
          <p:cNvCxnSpPr>
            <a:cxnSpLocks/>
          </p:cNvCxnSpPr>
          <p:nvPr/>
        </p:nvCxnSpPr>
        <p:spPr>
          <a:xfrm flipV="1">
            <a:off x="5066210" y="7743334"/>
            <a:ext cx="1" cy="476289"/>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927EBCBE-43FB-4F91-8696-2573A6752F13}"/>
              </a:ext>
            </a:extLst>
          </p:cNvPr>
          <p:cNvSpPr txBox="1"/>
          <p:nvPr/>
        </p:nvSpPr>
        <p:spPr>
          <a:xfrm>
            <a:off x="3025128" y="8274380"/>
            <a:ext cx="533400" cy="369332"/>
          </a:xfrm>
          <a:prstGeom prst="rect">
            <a:avLst/>
          </a:prstGeom>
          <a:noFill/>
          <a:effectLst/>
        </p:spPr>
        <p:txBody>
          <a:bodyPr wrap="square" rtlCol="0">
            <a:spAutoFit/>
          </a:bodyPr>
          <a:lstStyle/>
          <a:p>
            <a:r>
              <a:rPr lang="en-US" b="1" dirty="0"/>
              <a:t>P2</a:t>
            </a:r>
          </a:p>
        </p:txBody>
      </p:sp>
      <p:sp>
        <p:nvSpPr>
          <p:cNvPr id="21" name="TextBox 20">
            <a:extLst>
              <a:ext uri="{FF2B5EF4-FFF2-40B4-BE49-F238E27FC236}">
                <a16:creationId xmlns:a16="http://schemas.microsoft.com/office/drawing/2014/main" id="{E008A19D-4FE2-47C2-9077-48A19F4AA6A0}"/>
              </a:ext>
            </a:extLst>
          </p:cNvPr>
          <p:cNvSpPr txBox="1"/>
          <p:nvPr/>
        </p:nvSpPr>
        <p:spPr>
          <a:xfrm>
            <a:off x="4529281" y="7780950"/>
            <a:ext cx="533400" cy="369332"/>
          </a:xfrm>
          <a:prstGeom prst="rect">
            <a:avLst/>
          </a:prstGeom>
          <a:noFill/>
          <a:effectLst/>
        </p:spPr>
        <p:txBody>
          <a:bodyPr wrap="square" rtlCol="0">
            <a:spAutoFit/>
          </a:bodyPr>
          <a:lstStyle/>
          <a:p>
            <a:r>
              <a:rPr lang="en-US" b="1" dirty="0"/>
              <a:t>P3</a:t>
            </a:r>
          </a:p>
        </p:txBody>
      </p:sp>
      <p:grpSp>
        <p:nvGrpSpPr>
          <p:cNvPr id="54" name="Group 499">
            <a:extLst>
              <a:ext uri="{FF2B5EF4-FFF2-40B4-BE49-F238E27FC236}">
                <a16:creationId xmlns:a16="http://schemas.microsoft.com/office/drawing/2014/main" id="{D05EDF01-D0F3-1D49-85E0-713EF44B42E5}"/>
              </a:ext>
            </a:extLst>
          </p:cNvPr>
          <p:cNvGrpSpPr>
            <a:grpSpLocks/>
          </p:cNvGrpSpPr>
          <p:nvPr/>
        </p:nvGrpSpPr>
        <p:grpSpPr bwMode="auto">
          <a:xfrm>
            <a:off x="5050335" y="6356483"/>
            <a:ext cx="293688" cy="965200"/>
            <a:chOff x="3504" y="1392"/>
            <a:chExt cx="185" cy="608"/>
          </a:xfrm>
        </p:grpSpPr>
        <p:grpSp>
          <p:nvGrpSpPr>
            <p:cNvPr id="55" name="Group 500">
              <a:extLst>
                <a:ext uri="{FF2B5EF4-FFF2-40B4-BE49-F238E27FC236}">
                  <a16:creationId xmlns:a16="http://schemas.microsoft.com/office/drawing/2014/main" id="{12443FC4-E518-734D-AA5F-3AFF0383C14C}"/>
                </a:ext>
              </a:extLst>
            </p:cNvPr>
            <p:cNvGrpSpPr>
              <a:grpSpLocks/>
            </p:cNvGrpSpPr>
            <p:nvPr/>
          </p:nvGrpSpPr>
          <p:grpSpPr bwMode="auto">
            <a:xfrm>
              <a:off x="3504" y="1392"/>
              <a:ext cx="182" cy="608"/>
              <a:chOff x="3504" y="1392"/>
              <a:chExt cx="182" cy="608"/>
            </a:xfrm>
          </p:grpSpPr>
          <p:sp>
            <p:nvSpPr>
              <p:cNvPr id="58" name="Freeform 501">
                <a:extLst>
                  <a:ext uri="{FF2B5EF4-FFF2-40B4-BE49-F238E27FC236}">
                    <a16:creationId xmlns:a16="http://schemas.microsoft.com/office/drawing/2014/main" id="{78DAF5DC-16B6-7A47-9089-641BD0FD4066}"/>
                  </a:ext>
                </a:extLst>
              </p:cNvPr>
              <p:cNvSpPr>
                <a:spLocks/>
              </p:cNvSpPr>
              <p:nvPr/>
            </p:nvSpPr>
            <p:spPr bwMode="auto">
              <a:xfrm>
                <a:off x="3514" y="1636"/>
                <a:ext cx="1" cy="364"/>
              </a:xfrm>
              <a:custGeom>
                <a:avLst/>
                <a:gdLst>
                  <a:gd name="T0" fmla="*/ 1 w 1"/>
                  <a:gd name="T1" fmla="*/ 0 h 364"/>
                  <a:gd name="T2" fmla="*/ 0 w 1"/>
                  <a:gd name="T3" fmla="*/ 364 h 364"/>
                  <a:gd name="T4" fmla="*/ 0 60000 65536"/>
                  <a:gd name="T5" fmla="*/ 0 60000 65536"/>
                  <a:gd name="T6" fmla="*/ 0 w 1"/>
                  <a:gd name="T7" fmla="*/ 0 h 364"/>
                  <a:gd name="T8" fmla="*/ 1 w 1"/>
                  <a:gd name="T9" fmla="*/ 364 h 364"/>
                </a:gdLst>
                <a:ahLst/>
                <a:cxnLst>
                  <a:cxn ang="T4">
                    <a:pos x="T0" y="T1"/>
                  </a:cxn>
                  <a:cxn ang="T5">
                    <a:pos x="T2" y="T3"/>
                  </a:cxn>
                </a:cxnLst>
                <a:rect l="T6" t="T7" r="T8" b="T9"/>
                <a:pathLst>
                  <a:path w="1" h="364">
                    <a:moveTo>
                      <a:pt x="1" y="0"/>
                    </a:moveTo>
                    <a:lnTo>
                      <a:pt x="0" y="36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 name="Freeform 502">
                <a:extLst>
                  <a:ext uri="{FF2B5EF4-FFF2-40B4-BE49-F238E27FC236}">
                    <a16:creationId xmlns:a16="http://schemas.microsoft.com/office/drawing/2014/main" id="{FAA41740-6414-C541-902D-A26F095DFB6C}"/>
                  </a:ext>
                </a:extLst>
              </p:cNvPr>
              <p:cNvSpPr>
                <a:spLocks/>
              </p:cNvSpPr>
              <p:nvPr/>
            </p:nvSpPr>
            <p:spPr bwMode="auto">
              <a:xfrm>
                <a:off x="3678" y="1636"/>
                <a:ext cx="1" cy="360"/>
              </a:xfrm>
              <a:custGeom>
                <a:avLst/>
                <a:gdLst>
                  <a:gd name="T0" fmla="*/ 0 w 1"/>
                  <a:gd name="T1" fmla="*/ 0 h 360"/>
                  <a:gd name="T2" fmla="*/ 0 w 1"/>
                  <a:gd name="T3" fmla="*/ 360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0" y="0"/>
                    </a:moveTo>
                    <a:lnTo>
                      <a:pt x="0" y="3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60" name="Group 503">
                <a:extLst>
                  <a:ext uri="{FF2B5EF4-FFF2-40B4-BE49-F238E27FC236}">
                    <a16:creationId xmlns:a16="http://schemas.microsoft.com/office/drawing/2014/main" id="{EC37E4DC-906C-C745-966B-A7DF5A3463CC}"/>
                  </a:ext>
                </a:extLst>
              </p:cNvPr>
              <p:cNvGrpSpPr>
                <a:grpSpLocks/>
              </p:cNvGrpSpPr>
              <p:nvPr/>
            </p:nvGrpSpPr>
            <p:grpSpPr bwMode="auto">
              <a:xfrm>
                <a:off x="3504" y="1392"/>
                <a:ext cx="182" cy="331"/>
                <a:chOff x="1008" y="2592"/>
                <a:chExt cx="182" cy="331"/>
              </a:xfrm>
            </p:grpSpPr>
            <p:sp>
              <p:nvSpPr>
                <p:cNvPr id="61" name="Freeform 504">
                  <a:extLst>
                    <a:ext uri="{FF2B5EF4-FFF2-40B4-BE49-F238E27FC236}">
                      <a16:creationId xmlns:a16="http://schemas.microsoft.com/office/drawing/2014/main" id="{DED07882-E484-934B-A229-43BCBDAF402A}"/>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2" name="Freeform 505">
                  <a:extLst>
                    <a:ext uri="{FF2B5EF4-FFF2-40B4-BE49-F238E27FC236}">
                      <a16:creationId xmlns:a16="http://schemas.microsoft.com/office/drawing/2014/main" id="{98E79376-68E2-0C41-9257-B6CE3BEB5779}"/>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sp>
          <p:nvSpPr>
            <p:cNvPr id="57" name="Freeform 506">
              <a:extLst>
                <a:ext uri="{FF2B5EF4-FFF2-40B4-BE49-F238E27FC236}">
                  <a16:creationId xmlns:a16="http://schemas.microsoft.com/office/drawing/2014/main" id="{42D67541-0F22-9942-83E5-265636738638}"/>
                </a:ext>
              </a:extLst>
            </p:cNvPr>
            <p:cNvSpPr>
              <a:spLocks/>
            </p:cNvSpPr>
            <p:nvPr/>
          </p:nvSpPr>
          <p:spPr bwMode="auto">
            <a:xfrm>
              <a:off x="3508" y="150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63" name="Group 29">
            <a:extLst>
              <a:ext uri="{FF2B5EF4-FFF2-40B4-BE49-F238E27FC236}">
                <a16:creationId xmlns:a16="http://schemas.microsoft.com/office/drawing/2014/main" id="{766760D4-3DD9-4741-81A7-3CD0C0773927}"/>
              </a:ext>
            </a:extLst>
          </p:cNvPr>
          <p:cNvGrpSpPr>
            <a:grpSpLocks/>
          </p:cNvGrpSpPr>
          <p:nvPr/>
        </p:nvGrpSpPr>
        <p:grpSpPr bwMode="auto">
          <a:xfrm>
            <a:off x="2226345" y="6806275"/>
            <a:ext cx="287338" cy="790575"/>
            <a:chOff x="528" y="240"/>
            <a:chExt cx="181" cy="498"/>
          </a:xfrm>
        </p:grpSpPr>
        <p:sp>
          <p:nvSpPr>
            <p:cNvPr id="64" name="Line 30">
              <a:extLst>
                <a:ext uri="{FF2B5EF4-FFF2-40B4-BE49-F238E27FC236}">
                  <a16:creationId xmlns:a16="http://schemas.microsoft.com/office/drawing/2014/main" id="{0BA3343F-7DC2-D448-B2D2-09CBCFCD1234}"/>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 name="Line 31">
              <a:extLst>
                <a:ext uri="{FF2B5EF4-FFF2-40B4-BE49-F238E27FC236}">
                  <a16:creationId xmlns:a16="http://schemas.microsoft.com/office/drawing/2014/main" id="{EEA0DDC6-D323-2941-82BE-3000BC984840}"/>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Freeform 32">
              <a:extLst>
                <a:ext uri="{FF2B5EF4-FFF2-40B4-BE49-F238E27FC236}">
                  <a16:creationId xmlns:a16="http://schemas.microsoft.com/office/drawing/2014/main" id="{6CBAC5DE-F7F8-444D-82D9-5914BEAA8A2C}"/>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67" name="Group 278">
            <a:extLst>
              <a:ext uri="{FF2B5EF4-FFF2-40B4-BE49-F238E27FC236}">
                <a16:creationId xmlns:a16="http://schemas.microsoft.com/office/drawing/2014/main" id="{5FBBA5AE-CE25-5F4E-A625-10FF24D27E28}"/>
              </a:ext>
            </a:extLst>
          </p:cNvPr>
          <p:cNvGrpSpPr>
            <a:grpSpLocks/>
          </p:cNvGrpSpPr>
          <p:nvPr/>
        </p:nvGrpSpPr>
        <p:grpSpPr bwMode="auto">
          <a:xfrm>
            <a:off x="2556941" y="6781537"/>
            <a:ext cx="287338" cy="787400"/>
            <a:chOff x="2208" y="240"/>
            <a:chExt cx="181" cy="496"/>
          </a:xfrm>
        </p:grpSpPr>
        <p:sp>
          <p:nvSpPr>
            <p:cNvPr id="68" name="Line 279">
              <a:extLst>
                <a:ext uri="{FF2B5EF4-FFF2-40B4-BE49-F238E27FC236}">
                  <a16:creationId xmlns:a16="http://schemas.microsoft.com/office/drawing/2014/main" id="{2633B7BF-C59C-8C49-AE20-D9BEBB700AB1}"/>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280">
              <a:extLst>
                <a:ext uri="{FF2B5EF4-FFF2-40B4-BE49-F238E27FC236}">
                  <a16:creationId xmlns:a16="http://schemas.microsoft.com/office/drawing/2014/main" id="{6A8D1BC5-A1A7-1E42-B310-2FB67A0B86A9}"/>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Freeform 281">
              <a:extLst>
                <a:ext uri="{FF2B5EF4-FFF2-40B4-BE49-F238E27FC236}">
                  <a16:creationId xmlns:a16="http://schemas.microsoft.com/office/drawing/2014/main" id="{BAB0D4E3-8D36-0649-81EE-AD7A2F288856}"/>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71" name="Freeform 282">
              <a:extLst>
                <a:ext uri="{FF2B5EF4-FFF2-40B4-BE49-F238E27FC236}">
                  <a16:creationId xmlns:a16="http://schemas.microsoft.com/office/drawing/2014/main" id="{D17001BC-006E-CD4C-9909-3C959A6ABC1A}"/>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sp>
        <p:nvSpPr>
          <p:cNvPr id="72" name="TextBox 71">
            <a:extLst>
              <a:ext uri="{FF2B5EF4-FFF2-40B4-BE49-F238E27FC236}">
                <a16:creationId xmlns:a16="http://schemas.microsoft.com/office/drawing/2014/main" id="{592EFCB7-66D5-344B-A1FE-F17E2353D04C}"/>
              </a:ext>
            </a:extLst>
          </p:cNvPr>
          <p:cNvSpPr txBox="1"/>
          <p:nvPr/>
        </p:nvSpPr>
        <p:spPr>
          <a:xfrm>
            <a:off x="2632365" y="6386150"/>
            <a:ext cx="533400" cy="369332"/>
          </a:xfrm>
          <a:prstGeom prst="rect">
            <a:avLst/>
          </a:prstGeom>
          <a:noFill/>
        </p:spPr>
        <p:txBody>
          <a:bodyPr wrap="square" rtlCol="0">
            <a:spAutoFit/>
          </a:bodyPr>
          <a:lstStyle/>
          <a:p>
            <a:r>
              <a:rPr lang="en-US" b="1" dirty="0"/>
              <a:t>T6</a:t>
            </a:r>
          </a:p>
        </p:txBody>
      </p:sp>
      <p:grpSp>
        <p:nvGrpSpPr>
          <p:cNvPr id="73" name="Group 29">
            <a:extLst>
              <a:ext uri="{FF2B5EF4-FFF2-40B4-BE49-F238E27FC236}">
                <a16:creationId xmlns:a16="http://schemas.microsoft.com/office/drawing/2014/main" id="{A062A7CF-0D5A-C540-A6D5-DB857FEE541B}"/>
              </a:ext>
            </a:extLst>
          </p:cNvPr>
          <p:cNvGrpSpPr>
            <a:grpSpLocks/>
          </p:cNvGrpSpPr>
          <p:nvPr/>
        </p:nvGrpSpPr>
        <p:grpSpPr bwMode="auto">
          <a:xfrm>
            <a:off x="3515919" y="6282352"/>
            <a:ext cx="287338" cy="790575"/>
            <a:chOff x="528" y="240"/>
            <a:chExt cx="181" cy="498"/>
          </a:xfrm>
        </p:grpSpPr>
        <p:sp>
          <p:nvSpPr>
            <p:cNvPr id="74" name="Line 30">
              <a:extLst>
                <a:ext uri="{FF2B5EF4-FFF2-40B4-BE49-F238E27FC236}">
                  <a16:creationId xmlns:a16="http://schemas.microsoft.com/office/drawing/2014/main" id="{50410BF6-8CC9-C440-8AA5-4EABAF285060}"/>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 name="Line 31">
              <a:extLst>
                <a:ext uri="{FF2B5EF4-FFF2-40B4-BE49-F238E27FC236}">
                  <a16:creationId xmlns:a16="http://schemas.microsoft.com/office/drawing/2014/main" id="{6B022E19-1966-464A-8C5F-3A7E969587CA}"/>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 name="Freeform 32">
              <a:extLst>
                <a:ext uri="{FF2B5EF4-FFF2-40B4-BE49-F238E27FC236}">
                  <a16:creationId xmlns:a16="http://schemas.microsoft.com/office/drawing/2014/main" id="{292EA127-8947-AF44-8F2F-DB18C3BE24E7}"/>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cxnSp>
        <p:nvCxnSpPr>
          <p:cNvPr id="77" name="Straight Connector 76">
            <a:extLst>
              <a:ext uri="{FF2B5EF4-FFF2-40B4-BE49-F238E27FC236}">
                <a16:creationId xmlns:a16="http://schemas.microsoft.com/office/drawing/2014/main" id="{16F331C4-1430-AC4C-8FF2-FED766F695BE}"/>
              </a:ext>
            </a:extLst>
          </p:cNvPr>
          <p:cNvCxnSpPr>
            <a:cxnSpLocks/>
          </p:cNvCxnSpPr>
          <p:nvPr/>
        </p:nvCxnSpPr>
        <p:spPr>
          <a:xfrm flipH="1">
            <a:off x="1960571" y="8206376"/>
            <a:ext cx="322262" cy="40610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78" name="TextBox 77">
            <a:extLst>
              <a:ext uri="{FF2B5EF4-FFF2-40B4-BE49-F238E27FC236}">
                <a16:creationId xmlns:a16="http://schemas.microsoft.com/office/drawing/2014/main" id="{3562321A-EB21-F34D-A755-B54B6382C273}"/>
              </a:ext>
            </a:extLst>
          </p:cNvPr>
          <p:cNvSpPr txBox="1"/>
          <p:nvPr/>
        </p:nvSpPr>
        <p:spPr>
          <a:xfrm>
            <a:off x="754684" y="6094010"/>
            <a:ext cx="533400" cy="369332"/>
          </a:xfrm>
          <a:prstGeom prst="rect">
            <a:avLst/>
          </a:prstGeom>
          <a:noFill/>
        </p:spPr>
        <p:txBody>
          <a:bodyPr wrap="square" rtlCol="0">
            <a:spAutoFit/>
          </a:bodyPr>
          <a:lstStyle/>
          <a:p>
            <a:r>
              <a:rPr lang="en-US" b="1" dirty="0"/>
              <a:t>T1</a:t>
            </a:r>
          </a:p>
        </p:txBody>
      </p:sp>
      <p:cxnSp>
        <p:nvCxnSpPr>
          <p:cNvPr id="79" name="Straight Connector 78">
            <a:extLst>
              <a:ext uri="{FF2B5EF4-FFF2-40B4-BE49-F238E27FC236}">
                <a16:creationId xmlns:a16="http://schemas.microsoft.com/office/drawing/2014/main" id="{6FAFBA04-80EB-FE4B-9F31-B9FD2C0A5A1D}"/>
              </a:ext>
            </a:extLst>
          </p:cNvPr>
          <p:cNvCxnSpPr>
            <a:cxnSpLocks/>
          </p:cNvCxnSpPr>
          <p:nvPr/>
        </p:nvCxnSpPr>
        <p:spPr>
          <a:xfrm flipH="1" flipV="1">
            <a:off x="3468958" y="8219623"/>
            <a:ext cx="44861" cy="47884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20169C99-688C-614B-87C4-75D1DE8CCC63}"/>
              </a:ext>
            </a:extLst>
          </p:cNvPr>
          <p:cNvCxnSpPr>
            <a:cxnSpLocks/>
          </p:cNvCxnSpPr>
          <p:nvPr/>
        </p:nvCxnSpPr>
        <p:spPr>
          <a:xfrm flipH="1">
            <a:off x="2535881" y="9050106"/>
            <a:ext cx="5968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6A1F1A0B-7CBB-E942-A54B-F20A39B89D66}"/>
              </a:ext>
            </a:extLst>
          </p:cNvPr>
          <p:cNvSpPr txBox="1"/>
          <p:nvPr/>
        </p:nvSpPr>
        <p:spPr>
          <a:xfrm>
            <a:off x="2053288" y="6384979"/>
            <a:ext cx="533400" cy="369332"/>
          </a:xfrm>
          <a:prstGeom prst="rect">
            <a:avLst/>
          </a:prstGeom>
          <a:noFill/>
        </p:spPr>
        <p:txBody>
          <a:bodyPr wrap="square" rtlCol="0">
            <a:spAutoFit/>
          </a:bodyPr>
          <a:lstStyle/>
          <a:p>
            <a:r>
              <a:rPr lang="en-US" b="1" dirty="0"/>
              <a:t>T4</a:t>
            </a:r>
          </a:p>
        </p:txBody>
      </p:sp>
      <p:sp>
        <p:nvSpPr>
          <p:cNvPr id="83" name="TextBox 82">
            <a:extLst>
              <a:ext uri="{FF2B5EF4-FFF2-40B4-BE49-F238E27FC236}">
                <a16:creationId xmlns:a16="http://schemas.microsoft.com/office/drawing/2014/main" id="{84362F8F-C1FC-0143-ADC1-9A3E852C15ED}"/>
              </a:ext>
            </a:extLst>
          </p:cNvPr>
          <p:cNvSpPr txBox="1"/>
          <p:nvPr/>
        </p:nvSpPr>
        <p:spPr>
          <a:xfrm>
            <a:off x="1815976" y="5181441"/>
            <a:ext cx="533400" cy="369332"/>
          </a:xfrm>
          <a:prstGeom prst="rect">
            <a:avLst/>
          </a:prstGeom>
          <a:noFill/>
        </p:spPr>
        <p:txBody>
          <a:bodyPr wrap="square" rtlCol="0">
            <a:spAutoFit/>
          </a:bodyPr>
          <a:lstStyle/>
          <a:p>
            <a:r>
              <a:rPr lang="en-US" b="1" dirty="0"/>
              <a:t>T2</a:t>
            </a:r>
          </a:p>
        </p:txBody>
      </p:sp>
      <p:sp>
        <p:nvSpPr>
          <p:cNvPr id="84" name="TextBox 83">
            <a:extLst>
              <a:ext uri="{FF2B5EF4-FFF2-40B4-BE49-F238E27FC236}">
                <a16:creationId xmlns:a16="http://schemas.microsoft.com/office/drawing/2014/main" id="{151939B1-4EDE-4F46-8F1F-4B1FB4D29926}"/>
              </a:ext>
            </a:extLst>
          </p:cNvPr>
          <p:cNvSpPr txBox="1"/>
          <p:nvPr/>
        </p:nvSpPr>
        <p:spPr>
          <a:xfrm>
            <a:off x="2383904" y="4996775"/>
            <a:ext cx="533400" cy="369332"/>
          </a:xfrm>
          <a:prstGeom prst="rect">
            <a:avLst/>
          </a:prstGeom>
          <a:noFill/>
        </p:spPr>
        <p:txBody>
          <a:bodyPr wrap="square" rtlCol="0">
            <a:spAutoFit/>
          </a:bodyPr>
          <a:lstStyle/>
          <a:p>
            <a:r>
              <a:rPr lang="en-US" b="1" dirty="0"/>
              <a:t>T3</a:t>
            </a:r>
          </a:p>
        </p:txBody>
      </p:sp>
      <p:sp>
        <p:nvSpPr>
          <p:cNvPr id="85" name="TextBox 84">
            <a:extLst>
              <a:ext uri="{FF2B5EF4-FFF2-40B4-BE49-F238E27FC236}">
                <a16:creationId xmlns:a16="http://schemas.microsoft.com/office/drawing/2014/main" id="{D26B34A7-1A9C-0A4C-A60F-9ACA3D5DA611}"/>
              </a:ext>
            </a:extLst>
          </p:cNvPr>
          <p:cNvSpPr txBox="1"/>
          <p:nvPr/>
        </p:nvSpPr>
        <p:spPr>
          <a:xfrm>
            <a:off x="4984758" y="6021163"/>
            <a:ext cx="533400" cy="369332"/>
          </a:xfrm>
          <a:prstGeom prst="rect">
            <a:avLst/>
          </a:prstGeom>
          <a:noFill/>
        </p:spPr>
        <p:txBody>
          <a:bodyPr wrap="square" rtlCol="0">
            <a:spAutoFit/>
          </a:bodyPr>
          <a:lstStyle/>
          <a:p>
            <a:r>
              <a:rPr lang="en-US" b="1" dirty="0"/>
              <a:t>T8</a:t>
            </a:r>
          </a:p>
        </p:txBody>
      </p:sp>
      <p:sp>
        <p:nvSpPr>
          <p:cNvPr id="86" name="TextBox 85">
            <a:extLst>
              <a:ext uri="{FF2B5EF4-FFF2-40B4-BE49-F238E27FC236}">
                <a16:creationId xmlns:a16="http://schemas.microsoft.com/office/drawing/2014/main" id="{1C5E6D63-C417-474E-8D58-22F6594F8B28}"/>
              </a:ext>
            </a:extLst>
          </p:cNvPr>
          <p:cNvSpPr txBox="1"/>
          <p:nvPr/>
        </p:nvSpPr>
        <p:spPr>
          <a:xfrm>
            <a:off x="5339260" y="6668479"/>
            <a:ext cx="533400" cy="369332"/>
          </a:xfrm>
          <a:prstGeom prst="rect">
            <a:avLst/>
          </a:prstGeom>
          <a:noFill/>
        </p:spPr>
        <p:txBody>
          <a:bodyPr wrap="square" rtlCol="0">
            <a:spAutoFit/>
          </a:bodyPr>
          <a:lstStyle/>
          <a:p>
            <a:r>
              <a:rPr lang="en-US" b="1" dirty="0"/>
              <a:t>T7</a:t>
            </a:r>
          </a:p>
        </p:txBody>
      </p:sp>
      <p:sp>
        <p:nvSpPr>
          <p:cNvPr id="87" name="TextBox 86">
            <a:extLst>
              <a:ext uri="{FF2B5EF4-FFF2-40B4-BE49-F238E27FC236}">
                <a16:creationId xmlns:a16="http://schemas.microsoft.com/office/drawing/2014/main" id="{BA5F0684-8C13-7A4E-91C8-173A84940F23}"/>
              </a:ext>
            </a:extLst>
          </p:cNvPr>
          <p:cNvSpPr txBox="1"/>
          <p:nvPr/>
        </p:nvSpPr>
        <p:spPr>
          <a:xfrm>
            <a:off x="3513819" y="5857897"/>
            <a:ext cx="533400" cy="369332"/>
          </a:xfrm>
          <a:prstGeom prst="rect">
            <a:avLst/>
          </a:prstGeom>
          <a:noFill/>
        </p:spPr>
        <p:txBody>
          <a:bodyPr wrap="square" rtlCol="0">
            <a:spAutoFit/>
          </a:bodyPr>
          <a:lstStyle/>
          <a:p>
            <a:r>
              <a:rPr lang="en-US" b="1" dirty="0"/>
              <a:t>T5</a:t>
            </a:r>
          </a:p>
        </p:txBody>
      </p:sp>
      <p:grpSp>
        <p:nvGrpSpPr>
          <p:cNvPr id="88" name="Group 299">
            <a:extLst>
              <a:ext uri="{FF2B5EF4-FFF2-40B4-BE49-F238E27FC236}">
                <a16:creationId xmlns:a16="http://schemas.microsoft.com/office/drawing/2014/main" id="{3E4249CB-EA59-7E4D-854C-B62857EF6BB2}"/>
              </a:ext>
            </a:extLst>
          </p:cNvPr>
          <p:cNvGrpSpPr>
            <a:grpSpLocks/>
          </p:cNvGrpSpPr>
          <p:nvPr/>
        </p:nvGrpSpPr>
        <p:grpSpPr bwMode="auto">
          <a:xfrm>
            <a:off x="2250630" y="6737907"/>
            <a:ext cx="1180359" cy="1483443"/>
            <a:chOff x="1704" y="4244"/>
            <a:chExt cx="974" cy="1224"/>
          </a:xfrm>
        </p:grpSpPr>
        <p:sp>
          <p:nvSpPr>
            <p:cNvPr id="89" name="Freeform 301">
              <a:extLst>
                <a:ext uri="{FF2B5EF4-FFF2-40B4-BE49-F238E27FC236}">
                  <a16:creationId xmlns:a16="http://schemas.microsoft.com/office/drawing/2014/main" id="{716088B6-3AE3-7C4A-AC01-BDA6180F15AC}"/>
                </a:ext>
              </a:extLst>
            </p:cNvPr>
            <p:cNvSpPr>
              <a:spLocks/>
            </p:cNvSpPr>
            <p:nvPr/>
          </p:nvSpPr>
          <p:spPr bwMode="auto">
            <a:xfrm flipH="1">
              <a:off x="1704" y="4244"/>
              <a:ext cx="238" cy="1180"/>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61000"/>
              </a:schemeClr>
            </a:solidFill>
            <a:ln w="9525">
              <a:solidFill>
                <a:schemeClr val="tx1"/>
              </a:solidFill>
              <a:round/>
              <a:headEnd/>
              <a:tailEnd/>
            </a:ln>
          </p:spPr>
          <p:txBody>
            <a:bodyPr wrap="none" anchor="ctr"/>
            <a:lstStyle/>
            <a:p>
              <a:endParaRPr lang="en-US" dirty="0"/>
            </a:p>
          </p:txBody>
        </p:sp>
        <p:sp>
          <p:nvSpPr>
            <p:cNvPr id="90" name="Freeform 302">
              <a:extLst>
                <a:ext uri="{FF2B5EF4-FFF2-40B4-BE49-F238E27FC236}">
                  <a16:creationId xmlns:a16="http://schemas.microsoft.com/office/drawing/2014/main" id="{C4B17F56-1C4A-9D45-8F74-A044DBACA489}"/>
                </a:ext>
              </a:extLst>
            </p:cNvPr>
            <p:cNvSpPr>
              <a:spLocks/>
            </p:cNvSpPr>
            <p:nvPr/>
          </p:nvSpPr>
          <p:spPr bwMode="auto">
            <a:xfrm>
              <a:off x="1704" y="4443"/>
              <a:ext cx="974" cy="1025"/>
            </a:xfrm>
            <a:custGeom>
              <a:avLst/>
              <a:gdLst>
                <a:gd name="T0" fmla="*/ 2124 w 528"/>
                <a:gd name="T1" fmla="*/ 2147483647 h 288"/>
                <a:gd name="T2" fmla="*/ 0 w 528"/>
                <a:gd name="T3" fmla="*/ 2147483647 h 288"/>
                <a:gd name="T4" fmla="*/ 0 w 528"/>
                <a:gd name="T5" fmla="*/ 0 h 288"/>
                <a:gd name="T6" fmla="*/ 2124 w 528"/>
                <a:gd name="T7" fmla="*/ 0 h 288"/>
                <a:gd name="T8" fmla="*/ 2124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2000"/>
              </a:schemeClr>
            </a:solidFill>
            <a:ln w="9525">
              <a:solidFill>
                <a:schemeClr val="tx1"/>
              </a:solidFill>
              <a:round/>
              <a:headEnd/>
              <a:tailEnd/>
            </a:ln>
          </p:spPr>
          <p:txBody>
            <a:bodyPr wrap="none" anchor="ctr"/>
            <a:lstStyle/>
            <a:p>
              <a:endParaRPr lang="en-US"/>
            </a:p>
          </p:txBody>
        </p:sp>
      </p:grpSp>
      <p:grpSp>
        <p:nvGrpSpPr>
          <p:cNvPr id="91" name="Group 29">
            <a:extLst>
              <a:ext uri="{FF2B5EF4-FFF2-40B4-BE49-F238E27FC236}">
                <a16:creationId xmlns:a16="http://schemas.microsoft.com/office/drawing/2014/main" id="{3EB7D5D8-75F4-354D-920C-F4FC6A2AC222}"/>
              </a:ext>
            </a:extLst>
          </p:cNvPr>
          <p:cNvGrpSpPr>
            <a:grpSpLocks/>
          </p:cNvGrpSpPr>
          <p:nvPr/>
        </p:nvGrpSpPr>
        <p:grpSpPr bwMode="auto">
          <a:xfrm>
            <a:off x="2405864" y="5521439"/>
            <a:ext cx="287338" cy="790575"/>
            <a:chOff x="528" y="240"/>
            <a:chExt cx="181" cy="498"/>
          </a:xfrm>
        </p:grpSpPr>
        <p:sp>
          <p:nvSpPr>
            <p:cNvPr id="92" name="Line 30">
              <a:extLst>
                <a:ext uri="{FF2B5EF4-FFF2-40B4-BE49-F238E27FC236}">
                  <a16:creationId xmlns:a16="http://schemas.microsoft.com/office/drawing/2014/main" id="{5D7F2768-CC9F-D040-B191-D8C9123DFD17}"/>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 name="Line 31">
              <a:extLst>
                <a:ext uri="{FF2B5EF4-FFF2-40B4-BE49-F238E27FC236}">
                  <a16:creationId xmlns:a16="http://schemas.microsoft.com/office/drawing/2014/main" id="{4889AE23-13BD-6346-A0E7-723D6C4273C2}"/>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Freeform 32">
              <a:extLst>
                <a:ext uri="{FF2B5EF4-FFF2-40B4-BE49-F238E27FC236}">
                  <a16:creationId xmlns:a16="http://schemas.microsoft.com/office/drawing/2014/main" id="{E92A5EA9-8DD5-5F4C-91B6-3C2C566AF9EF}"/>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95" name="Freeform 6">
            <a:extLst>
              <a:ext uri="{FF2B5EF4-FFF2-40B4-BE49-F238E27FC236}">
                <a16:creationId xmlns:a16="http://schemas.microsoft.com/office/drawing/2014/main" id="{CB769EE5-3CA9-AC4D-B810-DDB47583B6DA}"/>
              </a:ext>
            </a:extLst>
          </p:cNvPr>
          <p:cNvSpPr>
            <a:spLocks/>
          </p:cNvSpPr>
          <p:nvPr/>
        </p:nvSpPr>
        <p:spPr bwMode="auto">
          <a:xfrm>
            <a:off x="3691466" y="6781537"/>
            <a:ext cx="1367685" cy="961797"/>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97" name="Group 216">
            <a:extLst>
              <a:ext uri="{FF2B5EF4-FFF2-40B4-BE49-F238E27FC236}">
                <a16:creationId xmlns:a16="http://schemas.microsoft.com/office/drawing/2014/main" id="{F1AB7AC4-E1F5-FD42-8D42-A17E499D29D6}"/>
              </a:ext>
            </a:extLst>
          </p:cNvPr>
          <p:cNvGrpSpPr>
            <a:grpSpLocks/>
          </p:cNvGrpSpPr>
          <p:nvPr/>
        </p:nvGrpSpPr>
        <p:grpSpPr bwMode="auto">
          <a:xfrm>
            <a:off x="834322" y="6430327"/>
            <a:ext cx="274483" cy="753773"/>
            <a:chOff x="2727" y="2112"/>
            <a:chExt cx="181" cy="498"/>
          </a:xfrm>
        </p:grpSpPr>
        <p:sp>
          <p:nvSpPr>
            <p:cNvPr id="102" name="Line 217">
              <a:extLst>
                <a:ext uri="{FF2B5EF4-FFF2-40B4-BE49-F238E27FC236}">
                  <a16:creationId xmlns:a16="http://schemas.microsoft.com/office/drawing/2014/main" id="{E912D75E-F26C-E543-AE79-4E3A2F659CCC}"/>
                </a:ext>
              </a:extLst>
            </p:cNvPr>
            <p:cNvSpPr>
              <a:spLocks noChangeShapeType="1"/>
            </p:cNvSpPr>
            <p:nvPr/>
          </p:nvSpPr>
          <p:spPr bwMode="auto">
            <a:xfrm>
              <a:off x="2734" y="2357"/>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 name="Line 218">
              <a:extLst>
                <a:ext uri="{FF2B5EF4-FFF2-40B4-BE49-F238E27FC236}">
                  <a16:creationId xmlns:a16="http://schemas.microsoft.com/office/drawing/2014/main" id="{5810047C-84E9-014C-B1BB-84BDB0715E55}"/>
                </a:ext>
              </a:extLst>
            </p:cNvPr>
            <p:cNvSpPr>
              <a:spLocks noChangeShapeType="1"/>
            </p:cNvSpPr>
            <p:nvPr/>
          </p:nvSpPr>
          <p:spPr bwMode="auto">
            <a:xfrm>
              <a:off x="2900" y="2357"/>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 name="Freeform 219">
              <a:extLst>
                <a:ext uri="{FF2B5EF4-FFF2-40B4-BE49-F238E27FC236}">
                  <a16:creationId xmlns:a16="http://schemas.microsoft.com/office/drawing/2014/main" id="{D4425691-D648-EF46-B462-A0086FB30782}"/>
                </a:ext>
              </a:extLst>
            </p:cNvPr>
            <p:cNvSpPr>
              <a:spLocks/>
            </p:cNvSpPr>
            <p:nvPr/>
          </p:nvSpPr>
          <p:spPr bwMode="auto">
            <a:xfrm>
              <a:off x="2727" y="2112"/>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05" name="Group 29">
            <a:extLst>
              <a:ext uri="{FF2B5EF4-FFF2-40B4-BE49-F238E27FC236}">
                <a16:creationId xmlns:a16="http://schemas.microsoft.com/office/drawing/2014/main" id="{9311492E-720C-9B40-A605-E60C28EE4A80}"/>
              </a:ext>
            </a:extLst>
          </p:cNvPr>
          <p:cNvGrpSpPr>
            <a:grpSpLocks/>
          </p:cNvGrpSpPr>
          <p:nvPr/>
        </p:nvGrpSpPr>
        <p:grpSpPr bwMode="auto">
          <a:xfrm>
            <a:off x="2082676" y="5522962"/>
            <a:ext cx="287338" cy="790575"/>
            <a:chOff x="528" y="240"/>
            <a:chExt cx="181" cy="498"/>
          </a:xfrm>
        </p:grpSpPr>
        <p:sp>
          <p:nvSpPr>
            <p:cNvPr id="106" name="Line 30">
              <a:extLst>
                <a:ext uri="{FF2B5EF4-FFF2-40B4-BE49-F238E27FC236}">
                  <a16:creationId xmlns:a16="http://schemas.microsoft.com/office/drawing/2014/main" id="{59D0E6EB-AAAD-9248-AD66-2283833C0BF6}"/>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 name="Line 31">
              <a:extLst>
                <a:ext uri="{FF2B5EF4-FFF2-40B4-BE49-F238E27FC236}">
                  <a16:creationId xmlns:a16="http://schemas.microsoft.com/office/drawing/2014/main" id="{03C91C81-7965-4B46-AEF5-4B25CC4E3188}"/>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 name="Freeform 32">
              <a:extLst>
                <a:ext uri="{FF2B5EF4-FFF2-40B4-BE49-F238E27FC236}">
                  <a16:creationId xmlns:a16="http://schemas.microsoft.com/office/drawing/2014/main" id="{654763D4-A69A-9C4B-A0A7-008A8901A4C8}"/>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109" name="TextBox 108">
            <a:extLst>
              <a:ext uri="{FF2B5EF4-FFF2-40B4-BE49-F238E27FC236}">
                <a16:creationId xmlns:a16="http://schemas.microsoft.com/office/drawing/2014/main" id="{FD122294-B3DB-0E47-B5B7-B0B5481BC621}"/>
              </a:ext>
            </a:extLst>
          </p:cNvPr>
          <p:cNvSpPr txBox="1"/>
          <p:nvPr/>
        </p:nvSpPr>
        <p:spPr>
          <a:xfrm>
            <a:off x="2543302" y="8849249"/>
            <a:ext cx="533400" cy="369332"/>
          </a:xfrm>
          <a:prstGeom prst="rect">
            <a:avLst/>
          </a:prstGeom>
          <a:noFill/>
          <a:effectLst/>
        </p:spPr>
        <p:txBody>
          <a:bodyPr wrap="square" rtlCol="0">
            <a:spAutoFit/>
          </a:bodyPr>
          <a:lstStyle/>
          <a:p>
            <a:r>
              <a:rPr lang="en-US" b="1" dirty="0"/>
              <a:t>x</a:t>
            </a:r>
          </a:p>
        </p:txBody>
      </p:sp>
      <p:sp>
        <p:nvSpPr>
          <p:cNvPr id="110" name="TextBox 109">
            <a:extLst>
              <a:ext uri="{FF2B5EF4-FFF2-40B4-BE49-F238E27FC236}">
                <a16:creationId xmlns:a16="http://schemas.microsoft.com/office/drawing/2014/main" id="{1EFAEC41-E4CC-F445-B57C-8A23928B51E4}"/>
              </a:ext>
            </a:extLst>
          </p:cNvPr>
          <p:cNvSpPr txBox="1"/>
          <p:nvPr/>
        </p:nvSpPr>
        <p:spPr>
          <a:xfrm>
            <a:off x="2831579" y="8849249"/>
            <a:ext cx="533400" cy="369332"/>
          </a:xfrm>
          <a:prstGeom prst="rect">
            <a:avLst/>
          </a:prstGeom>
          <a:noFill/>
          <a:effectLst/>
        </p:spPr>
        <p:txBody>
          <a:bodyPr wrap="square" rtlCol="0">
            <a:spAutoFit/>
          </a:bodyPr>
          <a:lstStyle/>
          <a:p>
            <a:r>
              <a:rPr lang="en-US" b="1" dirty="0"/>
              <a:t>x</a:t>
            </a:r>
          </a:p>
        </p:txBody>
      </p:sp>
      <p:grpSp>
        <p:nvGrpSpPr>
          <p:cNvPr id="111" name="Group 4">
            <a:extLst>
              <a:ext uri="{FF2B5EF4-FFF2-40B4-BE49-F238E27FC236}">
                <a16:creationId xmlns:a16="http://schemas.microsoft.com/office/drawing/2014/main" id="{6A17670F-B97A-7548-B7F0-244947B8DA11}"/>
              </a:ext>
            </a:extLst>
          </p:cNvPr>
          <p:cNvGrpSpPr>
            <a:grpSpLocks noChangeAspect="1"/>
          </p:cNvGrpSpPr>
          <p:nvPr/>
        </p:nvGrpSpPr>
        <p:grpSpPr bwMode="auto">
          <a:xfrm>
            <a:off x="993573" y="6420387"/>
            <a:ext cx="307121" cy="714359"/>
            <a:chOff x="-2155" y="1485"/>
            <a:chExt cx="227" cy="528"/>
          </a:xfrm>
        </p:grpSpPr>
        <p:sp>
          <p:nvSpPr>
            <p:cNvPr id="112" name="AutoShape 3">
              <a:extLst>
                <a:ext uri="{FF2B5EF4-FFF2-40B4-BE49-F238E27FC236}">
                  <a16:creationId xmlns:a16="http://schemas.microsoft.com/office/drawing/2014/main" id="{A2E9E56F-2FED-A54B-8362-2643191D79EE}"/>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7">
              <a:extLst>
                <a:ext uri="{FF2B5EF4-FFF2-40B4-BE49-F238E27FC236}">
                  <a16:creationId xmlns:a16="http://schemas.microsoft.com/office/drawing/2014/main" id="{DE6F9C93-ABD8-D942-A506-653ED3CEABB2}"/>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Line 8">
              <a:extLst>
                <a:ext uri="{FF2B5EF4-FFF2-40B4-BE49-F238E27FC236}">
                  <a16:creationId xmlns:a16="http://schemas.microsoft.com/office/drawing/2014/main" id="{E5E5976D-B0BC-8A4A-A0DD-F546C43222B5}"/>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9">
              <a:extLst>
                <a:ext uri="{FF2B5EF4-FFF2-40B4-BE49-F238E27FC236}">
                  <a16:creationId xmlns:a16="http://schemas.microsoft.com/office/drawing/2014/main" id="{69266D8A-E5A9-E24E-AF37-10EBF42A54A1}"/>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10">
              <a:extLst>
                <a:ext uri="{FF2B5EF4-FFF2-40B4-BE49-F238E27FC236}">
                  <a16:creationId xmlns:a16="http://schemas.microsoft.com/office/drawing/2014/main" id="{067D9175-8399-3C41-A09D-3FFD41464ED5}"/>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11">
              <a:extLst>
                <a:ext uri="{FF2B5EF4-FFF2-40B4-BE49-F238E27FC236}">
                  <a16:creationId xmlns:a16="http://schemas.microsoft.com/office/drawing/2014/main" id="{7CDD7223-664F-494B-91A3-3612256A4DEC}"/>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12">
              <a:extLst>
                <a:ext uri="{FF2B5EF4-FFF2-40B4-BE49-F238E27FC236}">
                  <a16:creationId xmlns:a16="http://schemas.microsoft.com/office/drawing/2014/main" id="{834974DB-B49A-5A4A-8058-94B89EAFEDB7}"/>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3">
              <a:extLst>
                <a:ext uri="{FF2B5EF4-FFF2-40B4-BE49-F238E27FC236}">
                  <a16:creationId xmlns:a16="http://schemas.microsoft.com/office/drawing/2014/main" id="{8B5CB5A5-38D5-904C-BC32-F354E82FEF94}"/>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4">
              <a:extLst>
                <a:ext uri="{FF2B5EF4-FFF2-40B4-BE49-F238E27FC236}">
                  <a16:creationId xmlns:a16="http://schemas.microsoft.com/office/drawing/2014/main" id="{AE53D56C-F372-9F4E-90B8-FC2C53C7C914}"/>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5">
              <a:extLst>
                <a:ext uri="{FF2B5EF4-FFF2-40B4-BE49-F238E27FC236}">
                  <a16:creationId xmlns:a16="http://schemas.microsoft.com/office/drawing/2014/main" id="{804B5C2F-73D9-DA44-9AE0-FA1743D7DD66}"/>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6">
              <a:extLst>
                <a:ext uri="{FF2B5EF4-FFF2-40B4-BE49-F238E27FC236}">
                  <a16:creationId xmlns:a16="http://schemas.microsoft.com/office/drawing/2014/main" id="{000C9502-DDF5-764A-8210-CBAD8007E38B}"/>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7">
              <a:extLst>
                <a:ext uri="{FF2B5EF4-FFF2-40B4-BE49-F238E27FC236}">
                  <a16:creationId xmlns:a16="http://schemas.microsoft.com/office/drawing/2014/main" id="{D8EDD0E6-ED41-3E40-A73D-AF92A8D269DB}"/>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8">
              <a:extLst>
                <a:ext uri="{FF2B5EF4-FFF2-40B4-BE49-F238E27FC236}">
                  <a16:creationId xmlns:a16="http://schemas.microsoft.com/office/drawing/2014/main" id="{33948B74-CEF2-FA47-8F87-02C4AF876C5D}"/>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9">
              <a:extLst>
                <a:ext uri="{FF2B5EF4-FFF2-40B4-BE49-F238E27FC236}">
                  <a16:creationId xmlns:a16="http://schemas.microsoft.com/office/drawing/2014/main" id="{3B653A1A-BA43-144A-AC44-4D67FB92502C}"/>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20">
              <a:extLst>
                <a:ext uri="{FF2B5EF4-FFF2-40B4-BE49-F238E27FC236}">
                  <a16:creationId xmlns:a16="http://schemas.microsoft.com/office/drawing/2014/main" id="{6C3A2CDF-1501-5240-9A29-F81EAEE94764}"/>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21">
              <a:extLst>
                <a:ext uri="{FF2B5EF4-FFF2-40B4-BE49-F238E27FC236}">
                  <a16:creationId xmlns:a16="http://schemas.microsoft.com/office/drawing/2014/main" id="{010B91FE-4F2D-944B-A3AA-4AC39BFCD9C3}"/>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22">
              <a:extLst>
                <a:ext uri="{FF2B5EF4-FFF2-40B4-BE49-F238E27FC236}">
                  <a16:creationId xmlns:a16="http://schemas.microsoft.com/office/drawing/2014/main" id="{D7AB54A8-76E2-6F4B-BCB2-64F6C944F132}"/>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23">
              <a:extLst>
                <a:ext uri="{FF2B5EF4-FFF2-40B4-BE49-F238E27FC236}">
                  <a16:creationId xmlns:a16="http://schemas.microsoft.com/office/drawing/2014/main" id="{489C37FF-F1FE-C642-8227-9037B914BEB1}"/>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24">
              <a:extLst>
                <a:ext uri="{FF2B5EF4-FFF2-40B4-BE49-F238E27FC236}">
                  <a16:creationId xmlns:a16="http://schemas.microsoft.com/office/drawing/2014/main" id="{630D5737-BF29-CC4A-8167-3C1C27A72FC3}"/>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25">
              <a:extLst>
                <a:ext uri="{FF2B5EF4-FFF2-40B4-BE49-F238E27FC236}">
                  <a16:creationId xmlns:a16="http://schemas.microsoft.com/office/drawing/2014/main" id="{2E803C59-DB1F-D545-BF61-C36CA858CB15}"/>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26">
              <a:extLst>
                <a:ext uri="{FF2B5EF4-FFF2-40B4-BE49-F238E27FC236}">
                  <a16:creationId xmlns:a16="http://schemas.microsoft.com/office/drawing/2014/main" id="{776D59E2-38E3-4A4D-A206-958D67C7687F}"/>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27">
              <a:extLst>
                <a:ext uri="{FF2B5EF4-FFF2-40B4-BE49-F238E27FC236}">
                  <a16:creationId xmlns:a16="http://schemas.microsoft.com/office/drawing/2014/main" id="{2FCAC337-3580-374E-A5D7-8DB242B02587}"/>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28">
              <a:extLst>
                <a:ext uri="{FF2B5EF4-FFF2-40B4-BE49-F238E27FC236}">
                  <a16:creationId xmlns:a16="http://schemas.microsoft.com/office/drawing/2014/main" id="{4347D327-72DE-B344-907B-0EA60BDB69B4}"/>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29">
              <a:extLst>
                <a:ext uri="{FF2B5EF4-FFF2-40B4-BE49-F238E27FC236}">
                  <a16:creationId xmlns:a16="http://schemas.microsoft.com/office/drawing/2014/main" id="{D8F454FB-CE87-8F46-8DE5-F1570B0553AA}"/>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1402</TotalTime>
  <Words>189</Words>
  <Application>Microsoft Macintosh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177</cp:revision>
  <dcterms:created xsi:type="dcterms:W3CDTF">2002-08-21T12:11:08Z</dcterms:created>
  <dcterms:modified xsi:type="dcterms:W3CDTF">2020-02-03T00:46:33Z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