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39" autoAdjust="0"/>
  </p:normalViewPr>
  <p:slideViewPr>
    <p:cSldViewPr>
      <p:cViewPr varScale="1">
        <p:scale>
          <a:sx n="77" d="100"/>
          <a:sy n="77" d="100"/>
        </p:scale>
        <p:origin x="3042" y="10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02.10.2019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5115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1000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97730"/>
              </p:ext>
            </p:extLst>
          </p:nvPr>
        </p:nvGraphicFramePr>
        <p:xfrm>
          <a:off x="152400" y="76200"/>
          <a:ext cx="7010400" cy="4154498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588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Paul Bunyan Rifle and Sportsman Club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Ghostbusters – </a:t>
                      </a: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Redeux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b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 1: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Slimers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in the Hallway!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Corgi Nation Pistol Team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After a long day being Chairman of the largest paranormal extermination corporation you are beset by a gaggle of ghostly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Slimers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and their evil intent to slime you! Protect yourself!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Firearm loaded to 6 rounds only. Toes touching start line. Wrists below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stock on belt, muzzle pointed at cone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3 on T1&amp;T2,  2 on T3-T7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16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7 IDPA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start signal engage T1 &amp; T2 with 3 rounds each in the open.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Engage the remaining targets with 2 rounds each. 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NOTE: Fault lines marked P1, P2 and P3 are downrange fault lines. There is no cover. Barrels are a vision barrier for T6.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A948576-B05A-4C6A-9CC7-F2DC7E730FE5}"/>
              </a:ext>
            </a:extLst>
          </p:cNvPr>
          <p:cNvSpPr txBox="1"/>
          <p:nvPr/>
        </p:nvSpPr>
        <p:spPr>
          <a:xfrm>
            <a:off x="4522946" y="6982931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66249C-1B3D-4B4F-8013-2A8ADC415A59}"/>
              </a:ext>
            </a:extLst>
          </p:cNvPr>
          <p:cNvSpPr txBox="1"/>
          <p:nvPr/>
        </p:nvSpPr>
        <p:spPr>
          <a:xfrm>
            <a:off x="6506795" y="4153182"/>
            <a:ext cx="57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44F009-B67D-480B-B0F2-1D58D8B4403F}"/>
              </a:ext>
            </a:extLst>
          </p:cNvPr>
          <p:cNvSpPr txBox="1"/>
          <p:nvPr/>
        </p:nvSpPr>
        <p:spPr>
          <a:xfrm>
            <a:off x="2449992" y="8450286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6D7DD4-2BCC-4EA9-A4B1-C569E853B78A}"/>
              </a:ext>
            </a:extLst>
          </p:cNvPr>
          <p:cNvSpPr txBox="1"/>
          <p:nvPr/>
        </p:nvSpPr>
        <p:spPr>
          <a:xfrm>
            <a:off x="532765" y="8534400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B2BB537-10E9-443F-8888-5E192068E64E}"/>
              </a:ext>
            </a:extLst>
          </p:cNvPr>
          <p:cNvCxnSpPr>
            <a:cxnSpLocks/>
          </p:cNvCxnSpPr>
          <p:nvPr/>
        </p:nvCxnSpPr>
        <p:spPr>
          <a:xfrm flipH="1">
            <a:off x="381000" y="8382000"/>
            <a:ext cx="1006162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C19BEE0-DC80-4434-B6AB-1878C472CEC7}"/>
              </a:ext>
            </a:extLst>
          </p:cNvPr>
          <p:cNvSpPr txBox="1"/>
          <p:nvPr/>
        </p:nvSpPr>
        <p:spPr>
          <a:xfrm>
            <a:off x="5735263" y="414677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CA73BE-E99F-4DEF-A722-4EEC5ACF9665}"/>
              </a:ext>
            </a:extLst>
          </p:cNvPr>
          <p:cNvSpPr txBox="1"/>
          <p:nvPr/>
        </p:nvSpPr>
        <p:spPr>
          <a:xfrm>
            <a:off x="3408025" y="42472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C4594E-7D39-4EB8-B92A-802976F73475}"/>
              </a:ext>
            </a:extLst>
          </p:cNvPr>
          <p:cNvSpPr txBox="1"/>
          <p:nvPr/>
        </p:nvSpPr>
        <p:spPr>
          <a:xfrm>
            <a:off x="2865958" y="42472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AB6583-7DF6-4EE3-AC14-01E88EDFCF19}"/>
              </a:ext>
            </a:extLst>
          </p:cNvPr>
          <p:cNvSpPr txBox="1"/>
          <p:nvPr/>
        </p:nvSpPr>
        <p:spPr>
          <a:xfrm>
            <a:off x="2366015" y="423829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BB8312-473B-476D-BB7C-C2FDF0F51E97}"/>
              </a:ext>
            </a:extLst>
          </p:cNvPr>
          <p:cNvSpPr txBox="1"/>
          <p:nvPr/>
        </p:nvSpPr>
        <p:spPr>
          <a:xfrm>
            <a:off x="1777044" y="419735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48CB62-3491-49D3-8984-E51FC288F44D}"/>
              </a:ext>
            </a:extLst>
          </p:cNvPr>
          <p:cNvSpPr txBox="1"/>
          <p:nvPr/>
        </p:nvSpPr>
        <p:spPr>
          <a:xfrm>
            <a:off x="474721" y="417416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7190"/>
            <a:ext cx="1088491" cy="1088491"/>
          </a:xfrm>
          <a:prstGeom prst="rect">
            <a:avLst/>
          </a:prstGeom>
        </p:spPr>
      </p:pic>
      <p:grpSp>
        <p:nvGrpSpPr>
          <p:cNvPr id="58" name="Group 29"/>
          <p:cNvGrpSpPr>
            <a:grpSpLocks/>
          </p:cNvGrpSpPr>
          <p:nvPr/>
        </p:nvGrpSpPr>
        <p:grpSpPr bwMode="auto">
          <a:xfrm>
            <a:off x="5814539" y="4460610"/>
            <a:ext cx="287338" cy="790575"/>
            <a:chOff x="528" y="240"/>
            <a:chExt cx="181" cy="498"/>
          </a:xfrm>
        </p:grpSpPr>
        <p:sp>
          <p:nvSpPr>
            <p:cNvPr id="59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29"/>
          <p:cNvGrpSpPr>
            <a:grpSpLocks/>
          </p:cNvGrpSpPr>
          <p:nvPr/>
        </p:nvGrpSpPr>
        <p:grpSpPr bwMode="auto">
          <a:xfrm>
            <a:off x="6557692" y="4483973"/>
            <a:ext cx="287338" cy="790575"/>
            <a:chOff x="528" y="240"/>
            <a:chExt cx="181" cy="498"/>
          </a:xfrm>
        </p:grpSpPr>
        <p:sp>
          <p:nvSpPr>
            <p:cNvPr id="63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" name="Group 29"/>
          <p:cNvGrpSpPr>
            <a:grpSpLocks/>
          </p:cNvGrpSpPr>
          <p:nvPr/>
        </p:nvGrpSpPr>
        <p:grpSpPr bwMode="auto">
          <a:xfrm>
            <a:off x="3502113" y="4621371"/>
            <a:ext cx="287338" cy="790575"/>
            <a:chOff x="528" y="240"/>
            <a:chExt cx="181" cy="498"/>
          </a:xfrm>
        </p:grpSpPr>
        <p:sp>
          <p:nvSpPr>
            <p:cNvPr id="6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" name="Group 29"/>
          <p:cNvGrpSpPr>
            <a:grpSpLocks/>
          </p:cNvGrpSpPr>
          <p:nvPr/>
        </p:nvGrpSpPr>
        <p:grpSpPr bwMode="auto">
          <a:xfrm>
            <a:off x="3014524" y="4636334"/>
            <a:ext cx="287338" cy="790575"/>
            <a:chOff x="528" y="240"/>
            <a:chExt cx="181" cy="498"/>
          </a:xfrm>
        </p:grpSpPr>
        <p:sp>
          <p:nvSpPr>
            <p:cNvPr id="71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4" name="Group 29"/>
          <p:cNvGrpSpPr>
            <a:grpSpLocks/>
          </p:cNvGrpSpPr>
          <p:nvPr/>
        </p:nvGrpSpPr>
        <p:grpSpPr bwMode="auto">
          <a:xfrm>
            <a:off x="2490752" y="4616600"/>
            <a:ext cx="287338" cy="790575"/>
            <a:chOff x="528" y="240"/>
            <a:chExt cx="181" cy="498"/>
          </a:xfrm>
        </p:grpSpPr>
        <p:sp>
          <p:nvSpPr>
            <p:cNvPr id="75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8" name="Group 29"/>
          <p:cNvGrpSpPr>
            <a:grpSpLocks/>
          </p:cNvGrpSpPr>
          <p:nvPr/>
        </p:nvGrpSpPr>
        <p:grpSpPr bwMode="auto">
          <a:xfrm>
            <a:off x="1841897" y="4537273"/>
            <a:ext cx="287338" cy="790575"/>
            <a:chOff x="528" y="240"/>
            <a:chExt cx="181" cy="498"/>
          </a:xfrm>
        </p:grpSpPr>
        <p:sp>
          <p:nvSpPr>
            <p:cNvPr id="79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" name="Group 29"/>
          <p:cNvGrpSpPr>
            <a:grpSpLocks/>
          </p:cNvGrpSpPr>
          <p:nvPr/>
        </p:nvGrpSpPr>
        <p:grpSpPr bwMode="auto">
          <a:xfrm>
            <a:off x="533243" y="4533693"/>
            <a:ext cx="287338" cy="790575"/>
            <a:chOff x="528" y="240"/>
            <a:chExt cx="181" cy="498"/>
          </a:xfrm>
        </p:grpSpPr>
        <p:sp>
          <p:nvSpPr>
            <p:cNvPr id="83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6" name="AutoShape 28"/>
          <p:cNvSpPr>
            <a:spLocks noChangeArrowheads="1"/>
          </p:cNvSpPr>
          <p:nvPr/>
        </p:nvSpPr>
        <p:spPr bwMode="auto">
          <a:xfrm>
            <a:off x="2194204" y="5374949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" name="AutoShape 28"/>
          <p:cNvSpPr>
            <a:spLocks noChangeArrowheads="1"/>
          </p:cNvSpPr>
          <p:nvPr/>
        </p:nvSpPr>
        <p:spPr bwMode="auto">
          <a:xfrm>
            <a:off x="2194204" y="4806624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B2BB537-10E9-443F-8888-5E192068E64E}"/>
              </a:ext>
            </a:extLst>
          </p:cNvPr>
          <p:cNvCxnSpPr>
            <a:cxnSpLocks/>
          </p:cNvCxnSpPr>
          <p:nvPr/>
        </p:nvCxnSpPr>
        <p:spPr>
          <a:xfrm flipH="1">
            <a:off x="5985518" y="5498068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B2BB537-10E9-443F-8888-5E192068E64E}"/>
              </a:ext>
            </a:extLst>
          </p:cNvPr>
          <p:cNvCxnSpPr>
            <a:cxnSpLocks/>
          </p:cNvCxnSpPr>
          <p:nvPr/>
        </p:nvCxnSpPr>
        <p:spPr>
          <a:xfrm flipV="1">
            <a:off x="4335545" y="6522456"/>
            <a:ext cx="7854" cy="94317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B2BB537-10E9-443F-8888-5E192068E64E}"/>
              </a:ext>
            </a:extLst>
          </p:cNvPr>
          <p:cNvCxnSpPr>
            <a:cxnSpLocks/>
          </p:cNvCxnSpPr>
          <p:nvPr/>
        </p:nvCxnSpPr>
        <p:spPr>
          <a:xfrm flipH="1">
            <a:off x="1455914" y="8382000"/>
            <a:ext cx="2735086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Freeform 20"/>
          <p:cNvSpPr>
            <a:spLocks/>
          </p:cNvSpPr>
          <p:nvPr/>
        </p:nvSpPr>
        <p:spPr bwMode="auto">
          <a:xfrm flipH="1">
            <a:off x="4381187" y="4740742"/>
            <a:ext cx="408459" cy="2098341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Freeform 20"/>
          <p:cNvSpPr>
            <a:spLocks/>
          </p:cNvSpPr>
          <p:nvPr/>
        </p:nvSpPr>
        <p:spPr bwMode="auto">
          <a:xfrm flipH="1">
            <a:off x="4281133" y="7496111"/>
            <a:ext cx="124533" cy="1138841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Freeform 20"/>
          <p:cNvSpPr>
            <a:spLocks/>
          </p:cNvSpPr>
          <p:nvPr/>
        </p:nvSpPr>
        <p:spPr bwMode="auto">
          <a:xfrm flipH="1">
            <a:off x="1483800" y="4802928"/>
            <a:ext cx="131364" cy="4188342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1603A2E-3F15-4E8A-ADDF-E0966C30B7C6}"/>
              </a:ext>
            </a:extLst>
          </p:cNvPr>
          <p:cNvSpPr txBox="1"/>
          <p:nvPr/>
        </p:nvSpPr>
        <p:spPr>
          <a:xfrm>
            <a:off x="5965251" y="5440280"/>
            <a:ext cx="78208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28B8BECB-2AB0-4E6F-B472-89DF444A902A}"/>
              </a:ext>
            </a:extLst>
          </p:cNvPr>
          <p:cNvGrpSpPr/>
          <p:nvPr/>
        </p:nvGrpSpPr>
        <p:grpSpPr>
          <a:xfrm>
            <a:off x="6249483" y="4801307"/>
            <a:ext cx="246270" cy="304469"/>
            <a:chOff x="439530" y="6246813"/>
            <a:chExt cx="339943" cy="567994"/>
          </a:xfrm>
        </p:grpSpPr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A710E21A-85B9-4FE4-9541-D875B13B2B58}"/>
                </a:ext>
              </a:extLst>
            </p:cNvPr>
            <p:cNvSpPr/>
            <p:nvPr/>
          </p:nvSpPr>
          <p:spPr>
            <a:xfrm>
              <a:off x="457200" y="6246813"/>
              <a:ext cx="304800" cy="51268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149AF89-CEC4-4277-BD4B-5FEB6DD772A4}"/>
                </a:ext>
              </a:extLst>
            </p:cNvPr>
            <p:cNvSpPr/>
            <p:nvPr/>
          </p:nvSpPr>
          <p:spPr>
            <a:xfrm>
              <a:off x="533400" y="6248400"/>
              <a:ext cx="152400" cy="761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FF018E2-9386-4CDC-9780-03EA4200FC29}"/>
                </a:ext>
              </a:extLst>
            </p:cNvPr>
            <p:cNvSpPr/>
            <p:nvPr/>
          </p:nvSpPr>
          <p:spPr>
            <a:xfrm>
              <a:off x="439530" y="6738686"/>
              <a:ext cx="339943" cy="7612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856783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</TotalTime>
  <Words>159</Words>
  <Application>Microsoft Office PowerPoint</Application>
  <PresentationFormat>Custom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182</cp:revision>
  <dcterms:created xsi:type="dcterms:W3CDTF">2002-08-21T12:11:08Z</dcterms:created>
  <dcterms:modified xsi:type="dcterms:W3CDTF">2019-10-02T18:36:25Z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