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2" autoAdjust="0"/>
  </p:normalViewPr>
  <p:slideViewPr>
    <p:cSldViewPr>
      <p:cViewPr varScale="1">
        <p:scale>
          <a:sx n="77" d="100"/>
          <a:sy n="77" d="100"/>
        </p:scale>
        <p:origin x="3042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02.10.2019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62891"/>
              </p:ext>
            </p:extLst>
          </p:nvPr>
        </p:nvGraphicFramePr>
        <p:xfrm>
          <a:off x="97197" y="138288"/>
          <a:ext cx="7088463" cy="3900312"/>
        </p:xfrm>
        <a:graphic>
          <a:graphicData uri="http://schemas.openxmlformats.org/drawingml/2006/table">
            <a:tbl>
              <a:tblPr/>
              <a:tblGrid>
                <a:gridCol w="1076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623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and Sportsman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Ghostbusters –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Redeux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3: Demon Dogs &amp; Thunderstorms of NYC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367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 terrific thunderstorm has engulfed the Empire City and lightening crackles across the dark skies. Comfy in your chair you have settled in for the evening when a bolt of white hot lightening illuminates the sky and suddenly a large Demon Dog (formally the buildings not-so-friendly looking gargoyle) has busted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thrrough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the window and threatens you with its pack of even less friendly demon dogs! Draw your weapon and neuter…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neutralize them NOW!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1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Seated with back against chair.  Hands folded on lap.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on table pointed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Optional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303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 draw and engage each target with only 1 shot each in tactical priority(near to far)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927100" y="70230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6126452" y="69983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1618057" y="59317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5305739" y="57850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2471104" y="52331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4449283" y="53095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3395301" y="50114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281"/>
            <a:ext cx="1041400" cy="1041400"/>
          </a:xfrm>
          <a:prstGeom prst="rect">
            <a:avLst/>
          </a:prstGeom>
        </p:spPr>
      </p:pic>
      <p:grpSp>
        <p:nvGrpSpPr>
          <p:cNvPr id="58" name="Group 182"/>
          <p:cNvGrpSpPr>
            <a:grpSpLocks/>
          </p:cNvGrpSpPr>
          <p:nvPr/>
        </p:nvGrpSpPr>
        <p:grpSpPr bwMode="auto">
          <a:xfrm>
            <a:off x="6105814" y="6008217"/>
            <a:ext cx="287338" cy="787400"/>
            <a:chOff x="2449" y="2688"/>
            <a:chExt cx="181" cy="496"/>
          </a:xfrm>
        </p:grpSpPr>
        <p:sp>
          <p:nvSpPr>
            <p:cNvPr id="59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62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278"/>
          <p:cNvGrpSpPr>
            <a:grpSpLocks/>
          </p:cNvGrpSpPr>
          <p:nvPr/>
        </p:nvGrpSpPr>
        <p:grpSpPr bwMode="auto">
          <a:xfrm>
            <a:off x="1741088" y="5181441"/>
            <a:ext cx="287338" cy="787400"/>
            <a:chOff x="2208" y="240"/>
            <a:chExt cx="181" cy="496"/>
          </a:xfrm>
        </p:grpSpPr>
        <p:sp>
          <p:nvSpPr>
            <p:cNvPr id="71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406"/>
          <p:cNvGrpSpPr>
            <a:grpSpLocks/>
          </p:cNvGrpSpPr>
          <p:nvPr/>
        </p:nvGrpSpPr>
        <p:grpSpPr bwMode="auto">
          <a:xfrm>
            <a:off x="1082675" y="6082168"/>
            <a:ext cx="222250" cy="858838"/>
            <a:chOff x="2064" y="768"/>
            <a:chExt cx="140" cy="541"/>
          </a:xfrm>
        </p:grpSpPr>
        <p:sp>
          <p:nvSpPr>
            <p:cNvPr id="76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8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79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" name="Group 283"/>
          <p:cNvGrpSpPr>
            <a:grpSpLocks/>
          </p:cNvGrpSpPr>
          <p:nvPr/>
        </p:nvGrpSpPr>
        <p:grpSpPr bwMode="auto">
          <a:xfrm flipH="1">
            <a:off x="5378764" y="5081746"/>
            <a:ext cx="287338" cy="787400"/>
            <a:chOff x="2208" y="240"/>
            <a:chExt cx="181" cy="496"/>
          </a:xfrm>
        </p:grpSpPr>
        <p:sp>
          <p:nvSpPr>
            <p:cNvPr id="82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44"/>
          <p:cNvGrpSpPr>
            <a:grpSpLocks/>
          </p:cNvGrpSpPr>
          <p:nvPr/>
        </p:nvGrpSpPr>
        <p:grpSpPr bwMode="auto">
          <a:xfrm>
            <a:off x="2565765" y="4498816"/>
            <a:ext cx="287338" cy="787400"/>
            <a:chOff x="1756" y="2113"/>
            <a:chExt cx="181" cy="499"/>
          </a:xfrm>
        </p:grpSpPr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90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3" name="Group 164"/>
          <p:cNvGrpSpPr>
            <a:grpSpLocks/>
          </p:cNvGrpSpPr>
          <p:nvPr/>
        </p:nvGrpSpPr>
        <p:grpSpPr bwMode="auto">
          <a:xfrm>
            <a:off x="4556340" y="4568482"/>
            <a:ext cx="288925" cy="787400"/>
            <a:chOff x="1247" y="2496"/>
            <a:chExt cx="182" cy="496"/>
          </a:xfrm>
        </p:grpSpPr>
        <p:sp>
          <p:nvSpPr>
            <p:cNvPr id="94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97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" name="Group 29"/>
          <p:cNvGrpSpPr>
            <a:grpSpLocks/>
          </p:cNvGrpSpPr>
          <p:nvPr/>
        </p:nvGrpSpPr>
        <p:grpSpPr bwMode="auto">
          <a:xfrm>
            <a:off x="3469629" y="4287560"/>
            <a:ext cx="287338" cy="790575"/>
            <a:chOff x="528" y="240"/>
            <a:chExt cx="181" cy="498"/>
          </a:xfrm>
        </p:grpSpPr>
        <p:sp>
          <p:nvSpPr>
            <p:cNvPr id="10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77"/>
          <p:cNvGrpSpPr>
            <a:grpSpLocks/>
          </p:cNvGrpSpPr>
          <p:nvPr/>
        </p:nvGrpSpPr>
        <p:grpSpPr bwMode="auto">
          <a:xfrm flipH="1">
            <a:off x="3387872" y="8305800"/>
            <a:ext cx="555625" cy="739775"/>
            <a:chOff x="2064" y="4272"/>
            <a:chExt cx="350" cy="466"/>
          </a:xfrm>
        </p:grpSpPr>
        <p:grpSp>
          <p:nvGrpSpPr>
            <p:cNvPr id="104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111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106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161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177</cp:revision>
  <dcterms:created xsi:type="dcterms:W3CDTF">2002-08-21T12:11:08Z</dcterms:created>
  <dcterms:modified xsi:type="dcterms:W3CDTF">2019-10-02T18:52:03Z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