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014" autoAdjust="0"/>
  </p:normalViewPr>
  <p:slideViewPr>
    <p:cSldViewPr>
      <p:cViewPr varScale="1">
        <p:scale>
          <a:sx n="77" d="100"/>
          <a:sy n="77" d="100"/>
        </p:scale>
        <p:origin x="316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4193"/>
              </p:ext>
            </p:extLst>
          </p:nvPr>
        </p:nvGraphicFramePr>
        <p:xfrm>
          <a:off x="152400" y="152400"/>
          <a:ext cx="7010400" cy="38862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4: Checkout the Ghosts in the Library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wanting to checkout a book at the New York City Library when you are surprised by a Ghost Librarian and her evil demon assistants.  This is no time for searching for your library card! Free your hands and save your- shelf!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heels against line,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holding a book with both hands. Gun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toes against line facing downrange, stock on belt muzzle pointed at cone. Strong hand holding book.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0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8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available cover.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anywhere other than behind the start line is a DQ.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001274" y="8997033"/>
            <a:ext cx="6228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864845" y="420694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44">
            <a:extLst>
              <a:ext uri="{FF2B5EF4-FFF2-40B4-BE49-F238E27FC236}">
                <a16:creationId xmlns:a16="http://schemas.microsoft.com/office/drawing/2014/main" id="{4DC0B431-564A-4B3A-8164-A89E8C1BCE81}"/>
              </a:ext>
            </a:extLst>
          </p:cNvPr>
          <p:cNvGrpSpPr>
            <a:grpSpLocks/>
          </p:cNvGrpSpPr>
          <p:nvPr/>
        </p:nvGrpSpPr>
        <p:grpSpPr bwMode="auto">
          <a:xfrm>
            <a:off x="3508828" y="5032097"/>
            <a:ext cx="287338" cy="787400"/>
            <a:chOff x="1756" y="2113"/>
            <a:chExt cx="181" cy="499"/>
          </a:xfrm>
        </p:grpSpPr>
        <p:sp>
          <p:nvSpPr>
            <p:cNvPr id="57" name="Line 45">
              <a:extLst>
                <a:ext uri="{FF2B5EF4-FFF2-40B4-BE49-F238E27FC236}">
                  <a16:creationId xmlns:a16="http://schemas.microsoft.com/office/drawing/2014/main" id="{D86557FD-3512-48A3-89DF-D6CD5E92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9FB2E5DE-A145-4656-AD3C-07A9AAF5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47">
              <a:extLst>
                <a:ext uri="{FF2B5EF4-FFF2-40B4-BE49-F238E27FC236}">
                  <a16:creationId xmlns:a16="http://schemas.microsoft.com/office/drawing/2014/main" id="{41EC5431-C611-41E7-8D09-AADFCB88C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EE9286EC-44FC-490D-9ECD-A23B1F144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:a16="http://schemas.microsoft.com/office/drawing/2014/main" id="{44EFB81E-B4C7-40B9-BE13-39DBD56E4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:a16="http://schemas.microsoft.com/office/drawing/2014/main" id="{D9514C5A-E41F-458F-B09A-B8CA6C4206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70">
            <a:extLst>
              <a:ext uri="{FF2B5EF4-FFF2-40B4-BE49-F238E27FC236}">
                <a16:creationId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4873755" y="5072788"/>
            <a:ext cx="288925" cy="787400"/>
            <a:chOff x="1008" y="2592"/>
            <a:chExt cx="182" cy="496"/>
          </a:xfrm>
        </p:grpSpPr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73">
              <a:extLst>
                <a:ext uri="{FF2B5EF4-FFF2-40B4-BE49-F238E27FC236}">
                  <a16:creationId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283">
            <a:extLst>
              <a:ext uri="{FF2B5EF4-FFF2-40B4-BE49-F238E27FC236}">
                <a16:creationId xmlns:a16="http://schemas.microsoft.com/office/drawing/2014/main" id="{8A1D6FE8-F98C-495E-A3CE-5BB36B8829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0460" y="7055624"/>
            <a:ext cx="287338" cy="787400"/>
            <a:chOff x="2208" y="240"/>
            <a:chExt cx="181" cy="496"/>
          </a:xfrm>
        </p:grpSpPr>
        <p:sp>
          <p:nvSpPr>
            <p:cNvPr id="168" name="Line 284">
              <a:extLst>
                <a:ext uri="{FF2B5EF4-FFF2-40B4-BE49-F238E27FC236}">
                  <a16:creationId xmlns:a16="http://schemas.microsoft.com/office/drawing/2014/main" id="{AFF789DE-8FD4-4B58-9164-00A7732B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85">
              <a:extLst>
                <a:ext uri="{FF2B5EF4-FFF2-40B4-BE49-F238E27FC236}">
                  <a16:creationId xmlns:a16="http://schemas.microsoft.com/office/drawing/2014/main" id="{5417CB51-DFF6-45E9-8A1C-F73139269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86">
              <a:extLst>
                <a:ext uri="{FF2B5EF4-FFF2-40B4-BE49-F238E27FC236}">
                  <a16:creationId xmlns:a16="http://schemas.microsoft.com/office/drawing/2014/main" id="{B2CA6B84-20C6-40A7-B8E5-7B4B01C0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87">
              <a:extLst>
                <a:ext uri="{FF2B5EF4-FFF2-40B4-BE49-F238E27FC236}">
                  <a16:creationId xmlns:a16="http://schemas.microsoft.com/office/drawing/2014/main" id="{89E4ADF0-4EA2-4D36-ADAF-F49C77102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78">
            <a:extLst>
              <a:ext uri="{FF2B5EF4-FFF2-40B4-BE49-F238E27FC236}">
                <a16:creationId xmlns:a16="http://schemas.microsoft.com/office/drawing/2014/main" id="{AA1A323C-83A8-4579-B45C-6CF3567C4EDB}"/>
              </a:ext>
            </a:extLst>
          </p:cNvPr>
          <p:cNvGrpSpPr>
            <a:grpSpLocks/>
          </p:cNvGrpSpPr>
          <p:nvPr/>
        </p:nvGrpSpPr>
        <p:grpSpPr bwMode="auto">
          <a:xfrm>
            <a:off x="3117702" y="6234465"/>
            <a:ext cx="287338" cy="787400"/>
            <a:chOff x="2208" y="240"/>
            <a:chExt cx="181" cy="496"/>
          </a:xfrm>
        </p:grpSpPr>
        <p:sp>
          <p:nvSpPr>
            <p:cNvPr id="163" name="Line 279">
              <a:extLst>
                <a:ext uri="{FF2B5EF4-FFF2-40B4-BE49-F238E27FC236}">
                  <a16:creationId xmlns:a16="http://schemas.microsoft.com/office/drawing/2014/main" id="{67DB1681-49E5-4BF8-AE67-90656EEA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80">
              <a:extLst>
                <a:ext uri="{FF2B5EF4-FFF2-40B4-BE49-F238E27FC236}">
                  <a16:creationId xmlns:a16="http://schemas.microsoft.com/office/drawing/2014/main" id="{66F88581-93E9-4D91-9513-AC4F17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81">
              <a:extLst>
                <a:ext uri="{FF2B5EF4-FFF2-40B4-BE49-F238E27FC236}">
                  <a16:creationId xmlns:a16="http://schemas.microsoft.com/office/drawing/2014/main" id="{33F9F8B4-5526-481E-AB6F-F75C4216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2">
              <a:extLst>
                <a:ext uri="{FF2B5EF4-FFF2-40B4-BE49-F238E27FC236}">
                  <a16:creationId xmlns:a16="http://schemas.microsoft.com/office/drawing/2014/main" id="{9CB43545-1A9B-412E-9828-91438F811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491">
            <a:extLst>
              <a:ext uri="{FF2B5EF4-FFF2-40B4-BE49-F238E27FC236}">
                <a16:creationId xmlns:a16="http://schemas.microsoft.com/office/drawing/2014/main" id="{15EFAA05-FE35-4010-BED4-B157419468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8579" y="5624758"/>
            <a:ext cx="198438" cy="984250"/>
            <a:chOff x="1799" y="2184"/>
            <a:chExt cx="125" cy="620"/>
          </a:xfrm>
        </p:grpSpPr>
        <p:grpSp>
          <p:nvGrpSpPr>
            <p:cNvPr id="376" name="Group 492">
              <a:extLst>
                <a:ext uri="{FF2B5EF4-FFF2-40B4-BE49-F238E27FC236}">
                  <a16:creationId xmlns:a16="http://schemas.microsoft.com/office/drawing/2014/main" id="{2BE3CBB6-868F-4393-B523-3590B13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1" name="Freeform 493">
                <a:extLst>
                  <a:ext uri="{FF2B5EF4-FFF2-40B4-BE49-F238E27FC236}">
                    <a16:creationId xmlns:a16="http://schemas.microsoft.com/office/drawing/2014/main" id="{D6FDA23D-A94C-46B9-B222-25A8F1D1A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494">
                <a:extLst>
                  <a:ext uri="{FF2B5EF4-FFF2-40B4-BE49-F238E27FC236}">
                    <a16:creationId xmlns:a16="http://schemas.microsoft.com/office/drawing/2014/main" id="{9F8F8646-A4DA-4F1F-BA78-50AF063A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495">
              <a:extLst>
                <a:ext uri="{FF2B5EF4-FFF2-40B4-BE49-F238E27FC236}">
                  <a16:creationId xmlns:a16="http://schemas.microsoft.com/office/drawing/2014/main" id="{D385AF17-143D-4FA5-A6E7-6B81F0075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8" name="Line 496">
                <a:extLst>
                  <a:ext uri="{FF2B5EF4-FFF2-40B4-BE49-F238E27FC236}">
                    <a16:creationId xmlns:a16="http://schemas.microsoft.com/office/drawing/2014/main" id="{A95CB9E6-37C3-4B5F-901B-78338489C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497">
                <a:extLst>
                  <a:ext uri="{FF2B5EF4-FFF2-40B4-BE49-F238E27FC236}">
                    <a16:creationId xmlns:a16="http://schemas.microsoft.com/office/drawing/2014/main" id="{ED538C52-D1B5-42E2-A49D-36241AF4D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Freeform 498">
                <a:extLst>
                  <a:ext uri="{FF2B5EF4-FFF2-40B4-BE49-F238E27FC236}">
                    <a16:creationId xmlns:a16="http://schemas.microsoft.com/office/drawing/2014/main" id="{66BF792B-F4AA-40EF-93DE-AB736A5D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3" name="Group 21">
            <a:extLst>
              <a:ext uri="{FF2B5EF4-FFF2-40B4-BE49-F238E27FC236}">
                <a16:creationId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089887" y="4564578"/>
            <a:ext cx="185738" cy="660400"/>
            <a:chOff x="5403" y="3457"/>
            <a:chExt cx="209" cy="755"/>
          </a:xfrm>
        </p:grpSpPr>
        <p:sp>
          <p:nvSpPr>
            <p:cNvPr id="444" name="Oval 22">
              <a:extLst>
                <a:ext uri="{FF2B5EF4-FFF2-40B4-BE49-F238E27FC236}">
                  <a16:creationId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5" name="Oval 23">
              <a:extLst>
                <a:ext uri="{FF2B5EF4-FFF2-40B4-BE49-F238E27FC236}">
                  <a16:creationId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6" name="Freeform 24">
              <a:extLst>
                <a:ext uri="{FF2B5EF4-FFF2-40B4-BE49-F238E27FC236}">
                  <a16:creationId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5">
              <a:extLst>
                <a:ext uri="{FF2B5EF4-FFF2-40B4-BE49-F238E27FC236}">
                  <a16:creationId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8" name="Rectangle 26">
              <a:extLst>
                <a:ext uri="{FF2B5EF4-FFF2-40B4-BE49-F238E27FC236}">
                  <a16:creationId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9" name="Rectangle 27">
              <a:extLst>
                <a:ext uri="{FF2B5EF4-FFF2-40B4-BE49-F238E27FC236}">
                  <a16:creationId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" name="Rectangle 28">
              <a:extLst>
                <a:ext uri="{FF2B5EF4-FFF2-40B4-BE49-F238E27FC236}">
                  <a16:creationId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1" name="Freeform 300">
            <a:extLst>
              <a:ext uri="{FF2B5EF4-FFF2-40B4-BE49-F238E27FC236}">
                <a16:creationId xmlns:a16="http://schemas.microsoft.com/office/drawing/2014/main" id="{87AE2375-6FA9-451F-84DD-1FBC034FB333}"/>
              </a:ext>
            </a:extLst>
          </p:cNvPr>
          <p:cNvSpPr>
            <a:spLocks/>
          </p:cNvSpPr>
          <p:nvPr/>
        </p:nvSpPr>
        <p:spPr bwMode="auto">
          <a:xfrm>
            <a:off x="4948966" y="5197838"/>
            <a:ext cx="434724" cy="125536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01">
            <a:extLst>
              <a:ext uri="{FF2B5EF4-FFF2-40B4-BE49-F238E27FC236}">
                <a16:creationId xmlns:a16="http://schemas.microsoft.com/office/drawing/2014/main" id="{FF7BC377-A804-4FC9-A8DE-18E206EFF28A}"/>
              </a:ext>
            </a:extLst>
          </p:cNvPr>
          <p:cNvSpPr>
            <a:spLocks/>
          </p:cNvSpPr>
          <p:nvPr/>
        </p:nvSpPr>
        <p:spPr bwMode="auto">
          <a:xfrm>
            <a:off x="3248054" y="5134752"/>
            <a:ext cx="459211" cy="1427071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F83C9D2-83CE-4F22-8411-F10F4EA3E024}"/>
              </a:ext>
            </a:extLst>
          </p:cNvPr>
          <p:cNvSpPr txBox="1"/>
          <p:nvPr/>
        </p:nvSpPr>
        <p:spPr>
          <a:xfrm>
            <a:off x="5037304" y="4709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D0947E5-9912-4DBF-BAD1-20BE2ED94462}"/>
              </a:ext>
            </a:extLst>
          </p:cNvPr>
          <p:cNvSpPr txBox="1"/>
          <p:nvPr/>
        </p:nvSpPr>
        <p:spPr>
          <a:xfrm>
            <a:off x="5643542" y="66525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891871" y="5743804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T3&amp;T4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4001274" y="8997033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2793825" y="49500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127F173-0A7A-4746-ACDD-5A893657AE57}"/>
              </a:ext>
            </a:extLst>
          </p:cNvPr>
          <p:cNvSpPr txBox="1"/>
          <p:nvPr/>
        </p:nvSpPr>
        <p:spPr>
          <a:xfrm>
            <a:off x="2645226" y="61498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Freeform 301">
            <a:extLst>
              <a:ext uri="{FF2B5EF4-FFF2-40B4-BE49-F238E27FC236}">
                <a16:creationId xmlns:a16="http://schemas.microsoft.com/office/drawing/2014/main" id="{595F18EB-6F76-4FF6-B783-5852BB3B8FE5}"/>
              </a:ext>
            </a:extLst>
          </p:cNvPr>
          <p:cNvSpPr>
            <a:spLocks/>
          </p:cNvSpPr>
          <p:nvPr/>
        </p:nvSpPr>
        <p:spPr bwMode="auto">
          <a:xfrm>
            <a:off x="2887676" y="6547202"/>
            <a:ext cx="404877" cy="166515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00">
            <a:extLst>
              <a:ext uri="{FF2B5EF4-FFF2-40B4-BE49-F238E27FC236}">
                <a16:creationId xmlns:a16="http://schemas.microsoft.com/office/drawing/2014/main" id="{91DE61AF-7B00-4D12-A968-F20DCF4742ED}"/>
              </a:ext>
            </a:extLst>
          </p:cNvPr>
          <p:cNvSpPr>
            <a:spLocks/>
          </p:cNvSpPr>
          <p:nvPr/>
        </p:nvSpPr>
        <p:spPr bwMode="auto">
          <a:xfrm>
            <a:off x="5528579" y="6992907"/>
            <a:ext cx="310945" cy="140651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0615"/>
            <a:ext cx="933565" cy="9335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070FC4-6D02-4DD6-BD81-72B97E0C7DA8}"/>
              </a:ext>
            </a:extLst>
          </p:cNvPr>
          <p:cNvGrpSpPr/>
          <p:nvPr/>
        </p:nvGrpSpPr>
        <p:grpSpPr>
          <a:xfrm>
            <a:off x="2837176" y="8088179"/>
            <a:ext cx="246270" cy="304469"/>
            <a:chOff x="439530" y="6246813"/>
            <a:chExt cx="339943" cy="567994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2F768D4-2CC0-49CB-9F14-671C356FAF4E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362772-1147-4649-A21A-846512E950DD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531036-C153-4EBA-8D1A-9A9CAADF2119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409E9-5CB2-49E8-B251-C8B01949AC2F}"/>
              </a:ext>
            </a:extLst>
          </p:cNvPr>
          <p:cNvCxnSpPr>
            <a:cxnSpLocks/>
          </p:cNvCxnSpPr>
          <p:nvPr/>
        </p:nvCxnSpPr>
        <p:spPr>
          <a:xfrm flipH="1">
            <a:off x="4536357" y="6463110"/>
            <a:ext cx="412609" cy="2920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9562EA-7E78-41A6-A475-FC06BE6D1C2C}"/>
              </a:ext>
            </a:extLst>
          </p:cNvPr>
          <p:cNvCxnSpPr>
            <a:cxnSpLocks/>
          </p:cNvCxnSpPr>
          <p:nvPr/>
        </p:nvCxnSpPr>
        <p:spPr>
          <a:xfrm flipH="1" flipV="1">
            <a:off x="3724380" y="6561823"/>
            <a:ext cx="533228" cy="2753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AE52F7-B9F1-4578-860A-D423707CD88B}"/>
              </a:ext>
            </a:extLst>
          </p:cNvPr>
          <p:cNvCxnSpPr>
            <a:cxnSpLocks/>
          </p:cNvCxnSpPr>
          <p:nvPr/>
        </p:nvCxnSpPr>
        <p:spPr>
          <a:xfrm flipH="1" flipV="1">
            <a:off x="3276742" y="8209552"/>
            <a:ext cx="658103" cy="2309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A01F26-9736-4D86-A35D-9C7297FBEDB3}"/>
              </a:ext>
            </a:extLst>
          </p:cNvPr>
          <p:cNvCxnSpPr>
            <a:cxnSpLocks/>
          </p:cNvCxnSpPr>
          <p:nvPr/>
        </p:nvCxnSpPr>
        <p:spPr>
          <a:xfrm flipH="1">
            <a:off x="5037304" y="8372246"/>
            <a:ext cx="491276" cy="86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153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2019-10-02T18:56:32Z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