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98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25514"/>
              </p:ext>
            </p:extLst>
          </p:nvPr>
        </p:nvGraphicFramePr>
        <p:xfrm>
          <a:off x="152400" y="152400"/>
          <a:ext cx="7010400" cy="419376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and Sportsman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Ghostbusters –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Redeux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5: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Slimers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in the Banquet Room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have just arrived at the fancy banquet room and are ready to take on ridding it of a gaggle of nasty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Slimers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Get in without getting slimed!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gun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parallel with ground,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T1-T7 with 2 rounds each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244" y="4655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512086" y="7240290"/>
            <a:ext cx="148888" cy="4934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37282" y="64672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3792777" y="6737505"/>
            <a:ext cx="246616" cy="6148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19354" y="4419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5232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437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34864" y="49974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489106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4315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7906" y="4988438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5888" y="4774480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151008" y="4722675"/>
            <a:ext cx="515030" cy="247596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550604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62379" y="4477138"/>
            <a:ext cx="371821" cy="9161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528279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648157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50883" y="4794763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EFF1C0E9-2890-4FAD-AA9B-6590856C29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89" y="4823338"/>
            <a:ext cx="254000" cy="904875"/>
            <a:chOff x="-676" y="1589"/>
            <a:chExt cx="160" cy="570"/>
          </a:xfrm>
        </p:grpSpPr>
        <p:sp>
          <p:nvSpPr>
            <p:cNvPr id="98" name="AutoShape 51">
              <a:extLst>
                <a:ext uri="{FF2B5EF4-FFF2-40B4-BE49-F238E27FC236}">
                  <a16:creationId xmlns:a16="http://schemas.microsoft.com/office/drawing/2014/main" id="{8E69644D-4476-441E-B164-A422F3089F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3">
              <a:extLst>
                <a:ext uri="{FF2B5EF4-FFF2-40B4-BE49-F238E27FC236}">
                  <a16:creationId xmlns:a16="http://schemas.microsoft.com/office/drawing/2014/main" id="{82CBB8FF-EF7E-4B32-B0F9-1EAFD338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FC91B2F-B3BA-44A2-BC9A-3B10A50F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72C55D8-F8BB-410C-AE42-751B7467E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D69992B5-5C83-4B6A-A148-F6A273547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9442CC85-B970-4249-9012-3DF3E371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B252432D-0B68-4C7B-ACCC-7FF0DBC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AD926CB-A841-479A-9FEC-42921DE5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891EFE20-8747-4B7D-877A-62DB370A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C771E8F2-C3AB-48C6-B311-6669FAC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0A87B6D0-8839-4855-A506-36558476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7B97B2B1-D88F-4322-A795-7C228DE9E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35514254-35E5-427C-A09B-B7409173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9E3C97DE-49FB-4B0F-BD82-F63A9794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95A45AA0-AC83-4CF4-82B6-C4012185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C0ECC487-8723-4336-AA00-07174667F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6714891B-53E2-4156-A712-37BE128A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7047D4A5-B188-4896-9CAF-E27CE7446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33043" y="5023363"/>
            <a:ext cx="360363" cy="838200"/>
            <a:chOff x="-2155" y="1485"/>
            <a:chExt cx="227" cy="528"/>
          </a:xfrm>
        </p:grpSpPr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80" y="5952158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FF917BB-BF61-4732-804D-FAFE1A27F843}"/>
              </a:ext>
            </a:extLst>
          </p:cNvPr>
          <p:cNvSpPr txBox="1"/>
          <p:nvPr/>
        </p:nvSpPr>
        <p:spPr>
          <a:xfrm>
            <a:off x="-2423989" y="9067800"/>
            <a:ext cx="170028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" y="132898"/>
            <a:ext cx="1001282" cy="1001282"/>
          </a:xfrm>
          <a:prstGeom prst="rect">
            <a:avLst/>
          </a:prstGeom>
        </p:spPr>
      </p:pic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368146" y="6459092"/>
            <a:ext cx="767823" cy="2244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5714509" y="4873186"/>
            <a:ext cx="515030" cy="1979866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5613718" y="6836553"/>
            <a:ext cx="608220" cy="45382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897372" y="7187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5F21A8-8904-4BDE-9053-AD346E35D7B2}"/>
              </a:ext>
            </a:extLst>
          </p:cNvPr>
          <p:cNvSpPr txBox="1"/>
          <p:nvPr/>
        </p:nvSpPr>
        <p:spPr>
          <a:xfrm>
            <a:off x="3325253" y="67658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46F0C6-2202-4E6F-BDB1-DE195616B20B}"/>
              </a:ext>
            </a:extLst>
          </p:cNvPr>
          <p:cNvSpPr txBox="1"/>
          <p:nvPr/>
        </p:nvSpPr>
        <p:spPr>
          <a:xfrm>
            <a:off x="5532404" y="66066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111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2019-10-02T18:59:29Z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