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31.01.2020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775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465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21646"/>
              </p:ext>
            </p:extLst>
          </p:nvPr>
        </p:nvGraphicFramePr>
        <p:xfrm>
          <a:off x="152400" y="152400"/>
          <a:ext cx="7010400" cy="407829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Rifle &amp; Sportsman’s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Police Academy 5 - Hitting the Streets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 Name: Stage 3 - Retail Theft (Dead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) Ringers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Zeb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(played by Bobcat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Goldthwait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) and his evil gang of armed no-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goodnicks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have invaded the local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Piggly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-Wiggly and are filling their carts with no intent on purchasing or using self-check! You and your partner respond to restore order stat!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SP, Handgun loaded and holstered.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 muzzle pointed downrange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2;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3NT, 2 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engagePP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! &amp; PP2 from SP, then move forward and engage remaining targets from available cover.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Engaging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PP1 &amp; PP2 in front of SP is a DQ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981200" y="6019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5791200" y="4267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 &amp; 2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70">
            <a:extLst>
              <a:ext uri="{FF2B5EF4-FFF2-40B4-BE49-F238E27FC236}">
                <a16:creationId xmlns:a16="http://schemas.microsoft.com/office/drawing/2014/main" id="{0CDC4F23-F08A-47E2-936F-6F6315DE350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343400"/>
            <a:ext cx="288925" cy="787400"/>
            <a:chOff x="1008" y="2592"/>
            <a:chExt cx="182" cy="496"/>
          </a:xfrm>
        </p:grpSpPr>
        <p:sp>
          <p:nvSpPr>
            <p:cNvPr id="18" name="Line 171">
              <a:extLst>
                <a:ext uri="{FF2B5EF4-FFF2-40B4-BE49-F238E27FC236}">
                  <a16:creationId xmlns:a16="http://schemas.microsoft.com/office/drawing/2014/main" id="{4B33CAA6-2427-4E3A-91EA-8862CF353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2">
              <a:extLst>
                <a:ext uri="{FF2B5EF4-FFF2-40B4-BE49-F238E27FC236}">
                  <a16:creationId xmlns:a16="http://schemas.microsoft.com/office/drawing/2014/main" id="{44A11659-73C2-4463-A9F5-550CEECC9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173">
              <a:extLst>
                <a:ext uri="{FF2B5EF4-FFF2-40B4-BE49-F238E27FC236}">
                  <a16:creationId xmlns:a16="http://schemas.microsoft.com/office/drawing/2014/main" id="{CC994FE1-BFB0-432A-A863-C01B791FCB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1" name="Freeform 174">
                <a:extLst>
                  <a:ext uri="{FF2B5EF4-FFF2-40B4-BE49-F238E27FC236}">
                    <a16:creationId xmlns:a16="http://schemas.microsoft.com/office/drawing/2014/main" id="{54434B06-C5E5-4B4E-A0DA-EC41F28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75">
                <a:extLst>
                  <a:ext uri="{FF2B5EF4-FFF2-40B4-BE49-F238E27FC236}">
                    <a16:creationId xmlns:a16="http://schemas.microsoft.com/office/drawing/2014/main" id="{FB8D5693-C701-434D-BF59-098316FEB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9" name="Group 170">
            <a:extLst>
              <a:ext uri="{FF2B5EF4-FFF2-40B4-BE49-F238E27FC236}">
                <a16:creationId xmlns:a16="http://schemas.microsoft.com/office/drawing/2014/main" id="{2BCADAE3-6AB0-4ACC-925E-46B0DB796FF6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953000"/>
            <a:ext cx="288925" cy="787400"/>
            <a:chOff x="1008" y="2592"/>
            <a:chExt cx="182" cy="496"/>
          </a:xfrm>
        </p:grpSpPr>
        <p:sp>
          <p:nvSpPr>
            <p:cNvPr id="30" name="Line 171">
              <a:extLst>
                <a:ext uri="{FF2B5EF4-FFF2-40B4-BE49-F238E27FC236}">
                  <a16:creationId xmlns:a16="http://schemas.microsoft.com/office/drawing/2014/main" id="{9D1A6E6A-AD01-4E83-B903-266261D90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72">
              <a:extLst>
                <a:ext uri="{FF2B5EF4-FFF2-40B4-BE49-F238E27FC236}">
                  <a16:creationId xmlns:a16="http://schemas.microsoft.com/office/drawing/2014/main" id="{C6E60184-5C15-4CC8-9A01-C88F2AB5B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" name="Group 173">
              <a:extLst>
                <a:ext uri="{FF2B5EF4-FFF2-40B4-BE49-F238E27FC236}">
                  <a16:creationId xmlns:a16="http://schemas.microsoft.com/office/drawing/2014/main" id="{DF579E2F-D85F-42CD-91AD-C91B0D2993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3" name="Freeform 174">
                <a:extLst>
                  <a:ext uri="{FF2B5EF4-FFF2-40B4-BE49-F238E27FC236}">
                    <a16:creationId xmlns:a16="http://schemas.microsoft.com/office/drawing/2014/main" id="{7CC701B5-115E-4420-ACF1-079384716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75">
                <a:extLst>
                  <a:ext uri="{FF2B5EF4-FFF2-40B4-BE49-F238E27FC236}">
                    <a16:creationId xmlns:a16="http://schemas.microsoft.com/office/drawing/2014/main" id="{F4EEC5C5-E42F-4291-8C74-2990CBB48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" name="Group 170">
            <a:extLst>
              <a:ext uri="{FF2B5EF4-FFF2-40B4-BE49-F238E27FC236}">
                <a16:creationId xmlns:a16="http://schemas.microsoft.com/office/drawing/2014/main" id="{AA291E76-954D-4C9C-BB2F-7AFB2107993E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953000"/>
            <a:ext cx="288925" cy="787400"/>
            <a:chOff x="1008" y="2592"/>
            <a:chExt cx="182" cy="496"/>
          </a:xfrm>
        </p:grpSpPr>
        <p:sp>
          <p:nvSpPr>
            <p:cNvPr id="36" name="Line 171">
              <a:extLst>
                <a:ext uri="{FF2B5EF4-FFF2-40B4-BE49-F238E27FC236}">
                  <a16:creationId xmlns:a16="http://schemas.microsoft.com/office/drawing/2014/main" id="{2D9B2D0F-6CCB-4203-A385-0BF690B02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72">
              <a:extLst>
                <a:ext uri="{FF2B5EF4-FFF2-40B4-BE49-F238E27FC236}">
                  <a16:creationId xmlns:a16="http://schemas.microsoft.com/office/drawing/2014/main" id="{F449DD88-3DC0-409E-8D94-1999B479E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173">
              <a:extLst>
                <a:ext uri="{FF2B5EF4-FFF2-40B4-BE49-F238E27FC236}">
                  <a16:creationId xmlns:a16="http://schemas.microsoft.com/office/drawing/2014/main" id="{EEEAA0EC-AC27-4058-8A71-5EC9CE29B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" name="Freeform 174">
                <a:extLst>
                  <a:ext uri="{FF2B5EF4-FFF2-40B4-BE49-F238E27FC236}">
                    <a16:creationId xmlns:a16="http://schemas.microsoft.com/office/drawing/2014/main" id="{16184EB6-533D-4FC6-A087-A491D542E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75">
                <a:extLst>
                  <a:ext uri="{FF2B5EF4-FFF2-40B4-BE49-F238E27FC236}">
                    <a16:creationId xmlns:a16="http://schemas.microsoft.com/office/drawing/2014/main" id="{2C5D839D-05C6-4E98-A329-123339BAE2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3" name="Group 723">
            <a:extLst>
              <a:ext uri="{FF2B5EF4-FFF2-40B4-BE49-F238E27FC236}">
                <a16:creationId xmlns:a16="http://schemas.microsoft.com/office/drawing/2014/main" id="{EA16319B-1CA8-4638-8873-7986A5A042EE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572000"/>
            <a:ext cx="152400" cy="631825"/>
            <a:chOff x="2574" y="2166"/>
            <a:chExt cx="96" cy="398"/>
          </a:xfrm>
        </p:grpSpPr>
        <p:sp>
          <p:nvSpPr>
            <p:cNvPr id="66" name="Oval 724">
              <a:extLst>
                <a:ext uri="{FF2B5EF4-FFF2-40B4-BE49-F238E27FC236}">
                  <a16:creationId xmlns:a16="http://schemas.microsoft.com/office/drawing/2014/main" id="{FD7ED5AE-62EF-49B1-AE10-E7772924D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Oval 725">
              <a:extLst>
                <a:ext uri="{FF2B5EF4-FFF2-40B4-BE49-F238E27FC236}">
                  <a16:creationId xmlns:a16="http://schemas.microsoft.com/office/drawing/2014/main" id="{65119B12-B152-4FE2-8715-61116167E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" name="Freeform 726">
              <a:extLst>
                <a:ext uri="{FF2B5EF4-FFF2-40B4-BE49-F238E27FC236}">
                  <a16:creationId xmlns:a16="http://schemas.microsoft.com/office/drawing/2014/main" id="{3AF33A6C-BAB7-47E7-9BBF-0A9E6735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727">
              <a:extLst>
                <a:ext uri="{FF2B5EF4-FFF2-40B4-BE49-F238E27FC236}">
                  <a16:creationId xmlns:a16="http://schemas.microsoft.com/office/drawing/2014/main" id="{5FB3114D-5A4D-477C-AAF9-8F67AB748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" name="Rectangle 728">
              <a:extLst>
                <a:ext uri="{FF2B5EF4-FFF2-40B4-BE49-F238E27FC236}">
                  <a16:creationId xmlns:a16="http://schemas.microsoft.com/office/drawing/2014/main" id="{CA3B518F-2105-4C64-A741-630536987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" name="Rectangle 729">
              <a:extLst>
                <a:ext uri="{FF2B5EF4-FFF2-40B4-BE49-F238E27FC236}">
                  <a16:creationId xmlns:a16="http://schemas.microsoft.com/office/drawing/2014/main" id="{0D3D73E7-4E2C-4F0A-A1B5-ACAF6D982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" name="Rectangle 730">
              <a:extLst>
                <a:ext uri="{FF2B5EF4-FFF2-40B4-BE49-F238E27FC236}">
                  <a16:creationId xmlns:a16="http://schemas.microsoft.com/office/drawing/2014/main" id="{40E86437-B0E2-4E45-A8A9-CA74D0BB0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B55265-CD5F-4CEF-893F-603497BCF8BA}"/>
              </a:ext>
            </a:extLst>
          </p:cNvPr>
          <p:cNvSpPr txBox="1"/>
          <p:nvPr/>
        </p:nvSpPr>
        <p:spPr>
          <a:xfrm rot="10800000" flipV="1">
            <a:off x="25908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ABE979-4657-4A26-973E-B3009F0B0FC9}"/>
              </a:ext>
            </a:extLst>
          </p:cNvPr>
          <p:cNvSpPr txBox="1"/>
          <p:nvPr/>
        </p:nvSpPr>
        <p:spPr>
          <a:xfrm>
            <a:off x="14478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A11E44-0C71-4DA4-989C-0F88A34B1D83}"/>
              </a:ext>
            </a:extLst>
          </p:cNvPr>
          <p:cNvSpPr txBox="1"/>
          <p:nvPr/>
        </p:nvSpPr>
        <p:spPr>
          <a:xfrm>
            <a:off x="7620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21C590-1833-48CA-846D-D427378D6FEE}"/>
              </a:ext>
            </a:extLst>
          </p:cNvPr>
          <p:cNvSpPr txBox="1"/>
          <p:nvPr/>
        </p:nvSpPr>
        <p:spPr>
          <a:xfrm>
            <a:off x="3124200" y="4572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F47BCE9-52BD-4FD6-9875-3CE22E3BD3A1}"/>
              </a:ext>
            </a:extLst>
          </p:cNvPr>
          <p:cNvSpPr txBox="1"/>
          <p:nvPr/>
        </p:nvSpPr>
        <p:spPr>
          <a:xfrm>
            <a:off x="4648200" y="4572000"/>
            <a:ext cx="533400" cy="36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F29D4F-40B7-49F9-9C14-8855F1A70DB1}"/>
              </a:ext>
            </a:extLst>
          </p:cNvPr>
          <p:cNvSpPr txBox="1"/>
          <p:nvPr/>
        </p:nvSpPr>
        <p:spPr>
          <a:xfrm>
            <a:off x="3581400" y="4572000"/>
            <a:ext cx="533400" cy="36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6B86582-8FE7-4297-8AC6-AB7277A84D6A}"/>
              </a:ext>
            </a:extLst>
          </p:cNvPr>
          <p:cNvSpPr txBox="1"/>
          <p:nvPr/>
        </p:nvSpPr>
        <p:spPr>
          <a:xfrm>
            <a:off x="51054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31967AD-5D09-4011-B3A8-D6218FE25EBA}"/>
              </a:ext>
            </a:extLst>
          </p:cNvPr>
          <p:cNvCxnSpPr>
            <a:cxnSpLocks/>
          </p:cNvCxnSpPr>
          <p:nvPr/>
        </p:nvCxnSpPr>
        <p:spPr>
          <a:xfrm flipH="1">
            <a:off x="6172200" y="8458200"/>
            <a:ext cx="7619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59CC98D-8DD3-4D8A-87C3-593CE4CCFBE8}"/>
              </a:ext>
            </a:extLst>
          </p:cNvPr>
          <p:cNvSpPr txBox="1"/>
          <p:nvPr/>
        </p:nvSpPr>
        <p:spPr>
          <a:xfrm>
            <a:off x="6248400" y="84582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SP</a:t>
            </a:r>
          </a:p>
        </p:txBody>
      </p:sp>
      <p:sp>
        <p:nvSpPr>
          <p:cNvPr id="111" name="Freeform 301">
            <a:extLst>
              <a:ext uri="{FF2B5EF4-FFF2-40B4-BE49-F238E27FC236}">
                <a16:creationId xmlns:a16="http://schemas.microsoft.com/office/drawing/2014/main" id="{2D87E1C9-AC0E-4744-8E94-098A7FB23A01}"/>
              </a:ext>
            </a:extLst>
          </p:cNvPr>
          <p:cNvSpPr>
            <a:spLocks/>
          </p:cNvSpPr>
          <p:nvPr/>
        </p:nvSpPr>
        <p:spPr bwMode="auto">
          <a:xfrm flipH="1">
            <a:off x="3962400" y="4800600"/>
            <a:ext cx="421584" cy="2057400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301">
            <a:extLst>
              <a:ext uri="{FF2B5EF4-FFF2-40B4-BE49-F238E27FC236}">
                <a16:creationId xmlns:a16="http://schemas.microsoft.com/office/drawing/2014/main" id="{3A0A3FD8-AFE6-4ECF-B7C5-DD69C5EEC45C}"/>
              </a:ext>
            </a:extLst>
          </p:cNvPr>
          <p:cNvSpPr>
            <a:spLocks/>
          </p:cNvSpPr>
          <p:nvPr/>
        </p:nvSpPr>
        <p:spPr bwMode="auto">
          <a:xfrm>
            <a:off x="5715000" y="4724400"/>
            <a:ext cx="228600" cy="2057400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883F942-F45D-45D7-8166-0D56BBE2AC2A}"/>
              </a:ext>
            </a:extLst>
          </p:cNvPr>
          <p:cNvSpPr txBox="1"/>
          <p:nvPr/>
        </p:nvSpPr>
        <p:spPr>
          <a:xfrm>
            <a:off x="5334000" y="69342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33FC876-605B-4973-B61C-05F16D89E4BA}"/>
              </a:ext>
            </a:extLst>
          </p:cNvPr>
          <p:cNvCxnSpPr>
            <a:cxnSpLocks/>
          </p:cNvCxnSpPr>
          <p:nvPr/>
        </p:nvCxnSpPr>
        <p:spPr>
          <a:xfrm>
            <a:off x="1066800" y="6705600"/>
            <a:ext cx="870012" cy="609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ADE46C9-35E9-4178-8071-240807FBECFC}"/>
              </a:ext>
            </a:extLst>
          </p:cNvPr>
          <p:cNvCxnSpPr>
            <a:cxnSpLocks/>
          </p:cNvCxnSpPr>
          <p:nvPr/>
        </p:nvCxnSpPr>
        <p:spPr>
          <a:xfrm flipH="1" flipV="1">
            <a:off x="5029200" y="6858000"/>
            <a:ext cx="336657" cy="53194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82D4D0-1465-42B7-9733-BA3DC56EC00C}"/>
              </a:ext>
            </a:extLst>
          </p:cNvPr>
          <p:cNvSpPr txBox="1"/>
          <p:nvPr/>
        </p:nvSpPr>
        <p:spPr>
          <a:xfrm>
            <a:off x="4724400" y="85344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121" name="Group 29">
            <a:extLst>
              <a:ext uri="{FF2B5EF4-FFF2-40B4-BE49-F238E27FC236}">
                <a16:creationId xmlns:a16="http://schemas.microsoft.com/office/drawing/2014/main" id="{E541A788-886B-438F-860D-F0A4A90501C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343400"/>
            <a:ext cx="287338" cy="790575"/>
            <a:chOff x="528" y="240"/>
            <a:chExt cx="181" cy="498"/>
          </a:xfrm>
        </p:grpSpPr>
        <p:sp>
          <p:nvSpPr>
            <p:cNvPr id="122" name="Line 30">
              <a:extLst>
                <a:ext uri="{FF2B5EF4-FFF2-40B4-BE49-F238E27FC236}">
                  <a16:creationId xmlns:a16="http://schemas.microsoft.com/office/drawing/2014/main" id="{DAEF74C3-FFCF-49DD-825E-C30945157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1">
              <a:extLst>
                <a:ext uri="{FF2B5EF4-FFF2-40B4-BE49-F238E27FC236}">
                  <a16:creationId xmlns:a16="http://schemas.microsoft.com/office/drawing/2014/main" id="{1E413199-4996-4C10-AEA5-9BF95FE76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DE2F5199-A480-4EF9-BA62-90FED0285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2" name="Group 29">
            <a:extLst>
              <a:ext uri="{FF2B5EF4-FFF2-40B4-BE49-F238E27FC236}">
                <a16:creationId xmlns:a16="http://schemas.microsoft.com/office/drawing/2014/main" id="{161C49C4-5321-4E50-827B-389DD1D19FAB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724400"/>
            <a:ext cx="287338" cy="790575"/>
            <a:chOff x="528" y="240"/>
            <a:chExt cx="181" cy="498"/>
          </a:xfrm>
        </p:grpSpPr>
        <p:sp>
          <p:nvSpPr>
            <p:cNvPr id="133" name="Line 30">
              <a:extLst>
                <a:ext uri="{FF2B5EF4-FFF2-40B4-BE49-F238E27FC236}">
                  <a16:creationId xmlns:a16="http://schemas.microsoft.com/office/drawing/2014/main" id="{2A0E4C99-8525-4B20-9152-19ADDD232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31">
              <a:extLst>
                <a:ext uri="{FF2B5EF4-FFF2-40B4-BE49-F238E27FC236}">
                  <a16:creationId xmlns:a16="http://schemas.microsoft.com/office/drawing/2014/main" id="{B971B3B9-BDB0-47F3-948E-903729817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32">
              <a:extLst>
                <a:ext uri="{FF2B5EF4-FFF2-40B4-BE49-F238E27FC236}">
                  <a16:creationId xmlns:a16="http://schemas.microsoft.com/office/drawing/2014/main" id="{E785D1D9-E101-41B3-A630-D0087326A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44">
            <a:extLst>
              <a:ext uri="{FF2B5EF4-FFF2-40B4-BE49-F238E27FC236}">
                <a16:creationId xmlns:a16="http://schemas.microsoft.com/office/drawing/2014/main" id="{3A018425-0AD7-46A4-B3AF-9A917999522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334000"/>
            <a:ext cx="287338" cy="787400"/>
            <a:chOff x="1756" y="2113"/>
            <a:chExt cx="181" cy="499"/>
          </a:xfrm>
        </p:grpSpPr>
        <p:sp>
          <p:nvSpPr>
            <p:cNvPr id="151" name="Line 45">
              <a:extLst>
                <a:ext uri="{FF2B5EF4-FFF2-40B4-BE49-F238E27FC236}">
                  <a16:creationId xmlns:a16="http://schemas.microsoft.com/office/drawing/2014/main" id="{FCF0A969-BFAA-4E16-AE09-B217216B6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46">
              <a:extLst>
                <a:ext uri="{FF2B5EF4-FFF2-40B4-BE49-F238E27FC236}">
                  <a16:creationId xmlns:a16="http://schemas.microsoft.com/office/drawing/2014/main" id="{E45801EB-D131-483B-8F35-D687AF749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" name="Group 47">
              <a:extLst>
                <a:ext uri="{FF2B5EF4-FFF2-40B4-BE49-F238E27FC236}">
                  <a16:creationId xmlns:a16="http://schemas.microsoft.com/office/drawing/2014/main" id="{8DD32D6E-6A79-4B78-B773-5FBFF43AA2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54" name="Freeform 48">
                <a:extLst>
                  <a:ext uri="{FF2B5EF4-FFF2-40B4-BE49-F238E27FC236}">
                    <a16:creationId xmlns:a16="http://schemas.microsoft.com/office/drawing/2014/main" id="{9458597B-7B07-41AD-9C37-0C3C8DB95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49">
                <a:extLst>
                  <a:ext uri="{FF2B5EF4-FFF2-40B4-BE49-F238E27FC236}">
                    <a16:creationId xmlns:a16="http://schemas.microsoft.com/office/drawing/2014/main" id="{73DD2371-4590-4EDE-BE5E-638DC8620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50">
                <a:extLst>
                  <a:ext uri="{FF2B5EF4-FFF2-40B4-BE49-F238E27FC236}">
                    <a16:creationId xmlns:a16="http://schemas.microsoft.com/office/drawing/2014/main" id="{C936D3CA-BAC8-45CA-B898-4C23733D378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4" name="Group 44">
            <a:extLst>
              <a:ext uri="{FF2B5EF4-FFF2-40B4-BE49-F238E27FC236}">
                <a16:creationId xmlns:a16="http://schemas.microsoft.com/office/drawing/2014/main" id="{E0A69CF5-713C-4C81-8E98-A5D8832AADF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876800"/>
            <a:ext cx="287338" cy="787400"/>
            <a:chOff x="1756" y="2113"/>
            <a:chExt cx="181" cy="499"/>
          </a:xfrm>
        </p:grpSpPr>
        <p:sp>
          <p:nvSpPr>
            <p:cNvPr id="165" name="Line 45">
              <a:extLst>
                <a:ext uri="{FF2B5EF4-FFF2-40B4-BE49-F238E27FC236}">
                  <a16:creationId xmlns:a16="http://schemas.microsoft.com/office/drawing/2014/main" id="{C9F2C4DD-4C06-422E-995E-CD21CCBB9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46">
              <a:extLst>
                <a:ext uri="{FF2B5EF4-FFF2-40B4-BE49-F238E27FC236}">
                  <a16:creationId xmlns:a16="http://schemas.microsoft.com/office/drawing/2014/main" id="{DCE054D4-B1C8-411A-9615-DF730F4F4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7" name="Group 47">
              <a:extLst>
                <a:ext uri="{FF2B5EF4-FFF2-40B4-BE49-F238E27FC236}">
                  <a16:creationId xmlns:a16="http://schemas.microsoft.com/office/drawing/2014/main" id="{BE1F4F42-B720-42EA-845F-BF2E8403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68" name="Freeform 48">
                <a:extLst>
                  <a:ext uri="{FF2B5EF4-FFF2-40B4-BE49-F238E27FC236}">
                    <a16:creationId xmlns:a16="http://schemas.microsoft.com/office/drawing/2014/main" id="{7A5BE755-E365-4550-A15A-BA17EB3F7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49">
                <a:extLst>
                  <a:ext uri="{FF2B5EF4-FFF2-40B4-BE49-F238E27FC236}">
                    <a16:creationId xmlns:a16="http://schemas.microsoft.com/office/drawing/2014/main" id="{70EDA8A1-6807-4D60-97F7-13CDD56CC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50">
                <a:extLst>
                  <a:ext uri="{FF2B5EF4-FFF2-40B4-BE49-F238E27FC236}">
                    <a16:creationId xmlns:a16="http://schemas.microsoft.com/office/drawing/2014/main" id="{DA302B2C-61AE-4074-BE0D-F9712B49BDE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08" name="Picture 107" descr="Jackie_Modified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2400"/>
            <a:ext cx="990600" cy="990600"/>
          </a:xfrm>
          <a:prstGeom prst="rect">
            <a:avLst/>
          </a:prstGeom>
        </p:spPr>
      </p:pic>
      <p:grpSp>
        <p:nvGrpSpPr>
          <p:cNvPr id="194" name="Group 723">
            <a:extLst>
              <a:ext uri="{FF2B5EF4-FFF2-40B4-BE49-F238E27FC236}">
                <a16:creationId xmlns:a16="http://schemas.microsoft.com/office/drawing/2014/main" id="{EA16319B-1CA8-4638-8873-7986A5A042E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572000"/>
            <a:ext cx="152400" cy="631825"/>
            <a:chOff x="2574" y="2166"/>
            <a:chExt cx="96" cy="398"/>
          </a:xfrm>
        </p:grpSpPr>
        <p:sp>
          <p:nvSpPr>
            <p:cNvPr id="195" name="Oval 724">
              <a:extLst>
                <a:ext uri="{FF2B5EF4-FFF2-40B4-BE49-F238E27FC236}">
                  <a16:creationId xmlns:a16="http://schemas.microsoft.com/office/drawing/2014/main" id="{FD7ED5AE-62EF-49B1-AE10-E7772924D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6" name="Oval 725">
              <a:extLst>
                <a:ext uri="{FF2B5EF4-FFF2-40B4-BE49-F238E27FC236}">
                  <a16:creationId xmlns:a16="http://schemas.microsoft.com/office/drawing/2014/main" id="{65119B12-B152-4FE2-8715-61116167E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7" name="Freeform 726">
              <a:extLst>
                <a:ext uri="{FF2B5EF4-FFF2-40B4-BE49-F238E27FC236}">
                  <a16:creationId xmlns:a16="http://schemas.microsoft.com/office/drawing/2014/main" id="{3AF33A6C-BAB7-47E7-9BBF-0A9E6735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Rectangle 727">
              <a:extLst>
                <a:ext uri="{FF2B5EF4-FFF2-40B4-BE49-F238E27FC236}">
                  <a16:creationId xmlns:a16="http://schemas.microsoft.com/office/drawing/2014/main" id="{5FB3114D-5A4D-477C-AAF9-8F67AB748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9" name="Rectangle 728">
              <a:extLst>
                <a:ext uri="{FF2B5EF4-FFF2-40B4-BE49-F238E27FC236}">
                  <a16:creationId xmlns:a16="http://schemas.microsoft.com/office/drawing/2014/main" id="{CA3B518F-2105-4C64-A741-630536987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0" name="Rectangle 729">
              <a:extLst>
                <a:ext uri="{FF2B5EF4-FFF2-40B4-BE49-F238E27FC236}">
                  <a16:creationId xmlns:a16="http://schemas.microsoft.com/office/drawing/2014/main" id="{0D3D73E7-4E2C-4F0A-A1B5-ACAF6D982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1" name="Rectangle 730">
              <a:extLst>
                <a:ext uri="{FF2B5EF4-FFF2-40B4-BE49-F238E27FC236}">
                  <a16:creationId xmlns:a16="http://schemas.microsoft.com/office/drawing/2014/main" id="{40E86437-B0E2-4E45-A8A9-CA74D0BB0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3" name="Group 4">
            <a:extLst>
              <a:ext uri="{FF2B5EF4-FFF2-40B4-BE49-F238E27FC236}">
                <a16:creationId xmlns:a16="http://schemas.microsoft.com/office/drawing/2014/main" id="{B56BDED0-A1C4-4457-A586-AF219D5B0E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9600" y="5638800"/>
            <a:ext cx="360363" cy="838200"/>
            <a:chOff x="-2155" y="1485"/>
            <a:chExt cx="227" cy="528"/>
          </a:xfrm>
        </p:grpSpPr>
        <p:sp>
          <p:nvSpPr>
            <p:cNvPr id="204" name="AutoShape 3">
              <a:extLst>
                <a:ext uri="{FF2B5EF4-FFF2-40B4-BE49-F238E27FC236}">
                  <a16:creationId xmlns:a16="http://schemas.microsoft.com/office/drawing/2014/main" id="{E57B17C1-C58F-4266-A8A2-C691163B565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5">
              <a:extLst>
                <a:ext uri="{FF2B5EF4-FFF2-40B4-BE49-F238E27FC236}">
                  <a16:creationId xmlns:a16="http://schemas.microsoft.com/office/drawing/2014/main" id="{89689420-992B-4037-9820-D7F7F735B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6">
              <a:extLst>
                <a:ext uri="{FF2B5EF4-FFF2-40B4-BE49-F238E27FC236}">
                  <a16:creationId xmlns:a16="http://schemas.microsoft.com/office/drawing/2014/main" id="{2C28015E-A68D-497A-9398-3542CDC4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">
              <a:extLst>
                <a:ext uri="{FF2B5EF4-FFF2-40B4-BE49-F238E27FC236}">
                  <a16:creationId xmlns:a16="http://schemas.microsoft.com/office/drawing/2014/main" id="{987B1301-9CAF-49EA-BFE5-5FD71E87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8">
              <a:extLst>
                <a:ext uri="{FF2B5EF4-FFF2-40B4-BE49-F238E27FC236}">
                  <a16:creationId xmlns:a16="http://schemas.microsoft.com/office/drawing/2014/main" id="{EEEC5B2B-3F9D-420F-B690-87743B306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Line 9">
              <a:extLst>
                <a:ext uri="{FF2B5EF4-FFF2-40B4-BE49-F238E27FC236}">
                  <a16:creationId xmlns:a16="http://schemas.microsoft.com/office/drawing/2014/main" id="{6BA4EF3E-2796-4348-9FD4-06B2BE130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Line 10">
              <a:extLst>
                <a:ext uri="{FF2B5EF4-FFF2-40B4-BE49-F238E27FC236}">
                  <a16:creationId xmlns:a16="http://schemas.microsoft.com/office/drawing/2014/main" id="{4C48B6EA-6D01-4025-8DAA-9955ECAAC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11">
              <a:extLst>
                <a:ext uri="{FF2B5EF4-FFF2-40B4-BE49-F238E27FC236}">
                  <a16:creationId xmlns:a16="http://schemas.microsoft.com/office/drawing/2014/main" id="{BBA2A41C-6C3F-4365-8D1B-0D762736A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Line 12">
              <a:extLst>
                <a:ext uri="{FF2B5EF4-FFF2-40B4-BE49-F238E27FC236}">
                  <a16:creationId xmlns:a16="http://schemas.microsoft.com/office/drawing/2014/main" id="{B3773A4B-A120-4F2E-8E60-FAC2A5A3A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Line 13">
              <a:extLst>
                <a:ext uri="{FF2B5EF4-FFF2-40B4-BE49-F238E27FC236}">
                  <a16:creationId xmlns:a16="http://schemas.microsoft.com/office/drawing/2014/main" id="{F66A6E0E-8005-4BF3-B307-28DD7D474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14">
              <a:extLst>
                <a:ext uri="{FF2B5EF4-FFF2-40B4-BE49-F238E27FC236}">
                  <a16:creationId xmlns:a16="http://schemas.microsoft.com/office/drawing/2014/main" id="{7088708E-D414-4905-B3AB-674BE140E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Line 15">
              <a:extLst>
                <a:ext uri="{FF2B5EF4-FFF2-40B4-BE49-F238E27FC236}">
                  <a16:creationId xmlns:a16="http://schemas.microsoft.com/office/drawing/2014/main" id="{F0321F7A-28DE-48F7-874A-2871CF60A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Line 16">
              <a:extLst>
                <a:ext uri="{FF2B5EF4-FFF2-40B4-BE49-F238E27FC236}">
                  <a16:creationId xmlns:a16="http://schemas.microsoft.com/office/drawing/2014/main" id="{B6FA62BA-E716-4C98-A10A-624D0EADB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17">
              <a:extLst>
                <a:ext uri="{FF2B5EF4-FFF2-40B4-BE49-F238E27FC236}">
                  <a16:creationId xmlns:a16="http://schemas.microsoft.com/office/drawing/2014/main" id="{80998638-9C0E-49EB-BF8C-C18F2672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18">
              <a:extLst>
                <a:ext uri="{FF2B5EF4-FFF2-40B4-BE49-F238E27FC236}">
                  <a16:creationId xmlns:a16="http://schemas.microsoft.com/office/drawing/2014/main" id="{F91BFB23-B2E5-4914-A5B0-1B1C60C27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Line 19">
              <a:extLst>
                <a:ext uri="{FF2B5EF4-FFF2-40B4-BE49-F238E27FC236}">
                  <a16:creationId xmlns:a16="http://schemas.microsoft.com/office/drawing/2014/main" id="{971B3A26-F5A1-4D6A-BC0D-F23B2FDED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20">
              <a:extLst>
                <a:ext uri="{FF2B5EF4-FFF2-40B4-BE49-F238E27FC236}">
                  <a16:creationId xmlns:a16="http://schemas.microsoft.com/office/drawing/2014/main" id="{DB40108C-0C77-49EA-86AD-AEE073E8A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21">
              <a:extLst>
                <a:ext uri="{FF2B5EF4-FFF2-40B4-BE49-F238E27FC236}">
                  <a16:creationId xmlns:a16="http://schemas.microsoft.com/office/drawing/2014/main" id="{3C1683DC-9285-41EF-9B15-E381812AC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Line 22">
              <a:extLst>
                <a:ext uri="{FF2B5EF4-FFF2-40B4-BE49-F238E27FC236}">
                  <a16:creationId xmlns:a16="http://schemas.microsoft.com/office/drawing/2014/main" id="{740025D9-0167-41D2-9834-6C8A4440C7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23">
              <a:extLst>
                <a:ext uri="{FF2B5EF4-FFF2-40B4-BE49-F238E27FC236}">
                  <a16:creationId xmlns:a16="http://schemas.microsoft.com/office/drawing/2014/main" id="{C4C0481D-6469-4105-BC8D-7AD2E0C3F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Line 24">
              <a:extLst>
                <a:ext uri="{FF2B5EF4-FFF2-40B4-BE49-F238E27FC236}">
                  <a16:creationId xmlns:a16="http://schemas.microsoft.com/office/drawing/2014/main" id="{B83CAAAE-EA80-48B7-9375-8536A02D9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Line 25">
              <a:extLst>
                <a:ext uri="{FF2B5EF4-FFF2-40B4-BE49-F238E27FC236}">
                  <a16:creationId xmlns:a16="http://schemas.microsoft.com/office/drawing/2014/main" id="{B300ED3A-7385-41EB-8448-8DCF5D3FE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26">
              <a:extLst>
                <a:ext uri="{FF2B5EF4-FFF2-40B4-BE49-F238E27FC236}">
                  <a16:creationId xmlns:a16="http://schemas.microsoft.com/office/drawing/2014/main" id="{56DD2861-ECFC-4984-BF75-8EF00FA72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27">
              <a:extLst>
                <a:ext uri="{FF2B5EF4-FFF2-40B4-BE49-F238E27FC236}">
                  <a16:creationId xmlns:a16="http://schemas.microsoft.com/office/drawing/2014/main" id="{9FBA1A19-B16E-4C50-A70C-ED3469BD1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28">
              <a:extLst>
                <a:ext uri="{FF2B5EF4-FFF2-40B4-BE49-F238E27FC236}">
                  <a16:creationId xmlns:a16="http://schemas.microsoft.com/office/drawing/2014/main" id="{EA03CC9A-572C-4AB1-9C3E-E2FE2A0102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F58B7336-2D42-4019-BD7D-F04D872D1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0" name="Group 4">
            <a:extLst>
              <a:ext uri="{FF2B5EF4-FFF2-40B4-BE49-F238E27FC236}">
                <a16:creationId xmlns:a16="http://schemas.microsoft.com/office/drawing/2014/main" id="{B56BDED0-A1C4-4457-A586-AF219D5B0E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29000" y="5029200"/>
            <a:ext cx="360363" cy="838200"/>
            <a:chOff x="-2155" y="1485"/>
            <a:chExt cx="227" cy="528"/>
          </a:xfrm>
        </p:grpSpPr>
        <p:sp>
          <p:nvSpPr>
            <p:cNvPr id="231" name="AutoShape 3">
              <a:extLst>
                <a:ext uri="{FF2B5EF4-FFF2-40B4-BE49-F238E27FC236}">
                  <a16:creationId xmlns:a16="http://schemas.microsoft.com/office/drawing/2014/main" id="{E57B17C1-C58F-4266-A8A2-C691163B565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5">
              <a:extLst>
                <a:ext uri="{FF2B5EF4-FFF2-40B4-BE49-F238E27FC236}">
                  <a16:creationId xmlns:a16="http://schemas.microsoft.com/office/drawing/2014/main" id="{89689420-992B-4037-9820-D7F7F735B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6">
              <a:extLst>
                <a:ext uri="{FF2B5EF4-FFF2-40B4-BE49-F238E27FC236}">
                  <a16:creationId xmlns:a16="http://schemas.microsoft.com/office/drawing/2014/main" id="{2C28015E-A68D-497A-9398-3542CDC4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7">
              <a:extLst>
                <a:ext uri="{FF2B5EF4-FFF2-40B4-BE49-F238E27FC236}">
                  <a16:creationId xmlns:a16="http://schemas.microsoft.com/office/drawing/2014/main" id="{987B1301-9CAF-49EA-BFE5-5FD71E87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8">
              <a:extLst>
                <a:ext uri="{FF2B5EF4-FFF2-40B4-BE49-F238E27FC236}">
                  <a16:creationId xmlns:a16="http://schemas.microsoft.com/office/drawing/2014/main" id="{EEEC5B2B-3F9D-420F-B690-87743B306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9">
              <a:extLst>
                <a:ext uri="{FF2B5EF4-FFF2-40B4-BE49-F238E27FC236}">
                  <a16:creationId xmlns:a16="http://schemas.microsoft.com/office/drawing/2014/main" id="{6BA4EF3E-2796-4348-9FD4-06B2BE130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10">
              <a:extLst>
                <a:ext uri="{FF2B5EF4-FFF2-40B4-BE49-F238E27FC236}">
                  <a16:creationId xmlns:a16="http://schemas.microsoft.com/office/drawing/2014/main" id="{4C48B6EA-6D01-4025-8DAA-9955ECAAC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11">
              <a:extLst>
                <a:ext uri="{FF2B5EF4-FFF2-40B4-BE49-F238E27FC236}">
                  <a16:creationId xmlns:a16="http://schemas.microsoft.com/office/drawing/2014/main" id="{BBA2A41C-6C3F-4365-8D1B-0D762736A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Line 12">
              <a:extLst>
                <a:ext uri="{FF2B5EF4-FFF2-40B4-BE49-F238E27FC236}">
                  <a16:creationId xmlns:a16="http://schemas.microsoft.com/office/drawing/2014/main" id="{B3773A4B-A120-4F2E-8E60-FAC2A5A3A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Line 13">
              <a:extLst>
                <a:ext uri="{FF2B5EF4-FFF2-40B4-BE49-F238E27FC236}">
                  <a16:creationId xmlns:a16="http://schemas.microsoft.com/office/drawing/2014/main" id="{F66A6E0E-8005-4BF3-B307-28DD7D474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Line 14">
              <a:extLst>
                <a:ext uri="{FF2B5EF4-FFF2-40B4-BE49-F238E27FC236}">
                  <a16:creationId xmlns:a16="http://schemas.microsoft.com/office/drawing/2014/main" id="{7088708E-D414-4905-B3AB-674BE140E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Line 15">
              <a:extLst>
                <a:ext uri="{FF2B5EF4-FFF2-40B4-BE49-F238E27FC236}">
                  <a16:creationId xmlns:a16="http://schemas.microsoft.com/office/drawing/2014/main" id="{F0321F7A-28DE-48F7-874A-2871CF60A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16">
              <a:extLst>
                <a:ext uri="{FF2B5EF4-FFF2-40B4-BE49-F238E27FC236}">
                  <a16:creationId xmlns:a16="http://schemas.microsoft.com/office/drawing/2014/main" id="{B6FA62BA-E716-4C98-A10A-624D0EADB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17">
              <a:extLst>
                <a:ext uri="{FF2B5EF4-FFF2-40B4-BE49-F238E27FC236}">
                  <a16:creationId xmlns:a16="http://schemas.microsoft.com/office/drawing/2014/main" id="{80998638-9C0E-49EB-BF8C-C18F2672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Line 18">
              <a:extLst>
                <a:ext uri="{FF2B5EF4-FFF2-40B4-BE49-F238E27FC236}">
                  <a16:creationId xmlns:a16="http://schemas.microsoft.com/office/drawing/2014/main" id="{F91BFB23-B2E5-4914-A5B0-1B1C60C27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19">
              <a:extLst>
                <a:ext uri="{FF2B5EF4-FFF2-40B4-BE49-F238E27FC236}">
                  <a16:creationId xmlns:a16="http://schemas.microsoft.com/office/drawing/2014/main" id="{971B3A26-F5A1-4D6A-BC0D-F23B2FDED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20">
              <a:extLst>
                <a:ext uri="{FF2B5EF4-FFF2-40B4-BE49-F238E27FC236}">
                  <a16:creationId xmlns:a16="http://schemas.microsoft.com/office/drawing/2014/main" id="{DB40108C-0C77-49EA-86AD-AEE073E8A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Line 21">
              <a:extLst>
                <a:ext uri="{FF2B5EF4-FFF2-40B4-BE49-F238E27FC236}">
                  <a16:creationId xmlns:a16="http://schemas.microsoft.com/office/drawing/2014/main" id="{3C1683DC-9285-41EF-9B15-E381812AC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Line 22">
              <a:extLst>
                <a:ext uri="{FF2B5EF4-FFF2-40B4-BE49-F238E27FC236}">
                  <a16:creationId xmlns:a16="http://schemas.microsoft.com/office/drawing/2014/main" id="{740025D9-0167-41D2-9834-6C8A4440C7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Line 23">
              <a:extLst>
                <a:ext uri="{FF2B5EF4-FFF2-40B4-BE49-F238E27FC236}">
                  <a16:creationId xmlns:a16="http://schemas.microsoft.com/office/drawing/2014/main" id="{C4C0481D-6469-4105-BC8D-7AD2E0C3F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24">
              <a:extLst>
                <a:ext uri="{FF2B5EF4-FFF2-40B4-BE49-F238E27FC236}">
                  <a16:creationId xmlns:a16="http://schemas.microsoft.com/office/drawing/2014/main" id="{B83CAAAE-EA80-48B7-9375-8536A02D9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25">
              <a:extLst>
                <a:ext uri="{FF2B5EF4-FFF2-40B4-BE49-F238E27FC236}">
                  <a16:creationId xmlns:a16="http://schemas.microsoft.com/office/drawing/2014/main" id="{B300ED3A-7385-41EB-8448-8DCF5D3FE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Line 26">
              <a:extLst>
                <a:ext uri="{FF2B5EF4-FFF2-40B4-BE49-F238E27FC236}">
                  <a16:creationId xmlns:a16="http://schemas.microsoft.com/office/drawing/2014/main" id="{56DD2861-ECFC-4984-BF75-8EF00FA72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27">
              <a:extLst>
                <a:ext uri="{FF2B5EF4-FFF2-40B4-BE49-F238E27FC236}">
                  <a16:creationId xmlns:a16="http://schemas.microsoft.com/office/drawing/2014/main" id="{9FBA1A19-B16E-4C50-A70C-ED3469BD1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28">
              <a:extLst>
                <a:ext uri="{FF2B5EF4-FFF2-40B4-BE49-F238E27FC236}">
                  <a16:creationId xmlns:a16="http://schemas.microsoft.com/office/drawing/2014/main" id="{EA03CC9A-572C-4AB1-9C3E-E2FE2A0102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9">
              <a:extLst>
                <a:ext uri="{FF2B5EF4-FFF2-40B4-BE49-F238E27FC236}">
                  <a16:creationId xmlns:a16="http://schemas.microsoft.com/office/drawing/2014/main" id="{F58B7336-2D42-4019-BD7D-F04D872D1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7" name="Group 4">
            <a:extLst>
              <a:ext uri="{FF2B5EF4-FFF2-40B4-BE49-F238E27FC236}">
                <a16:creationId xmlns:a16="http://schemas.microsoft.com/office/drawing/2014/main" id="{B56BDED0-A1C4-4457-A586-AF219D5B0E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24600" y="6705600"/>
            <a:ext cx="360363" cy="838200"/>
            <a:chOff x="-2155" y="1485"/>
            <a:chExt cx="227" cy="528"/>
          </a:xfrm>
        </p:grpSpPr>
        <p:sp>
          <p:nvSpPr>
            <p:cNvPr id="258" name="AutoShape 3">
              <a:extLst>
                <a:ext uri="{FF2B5EF4-FFF2-40B4-BE49-F238E27FC236}">
                  <a16:creationId xmlns:a16="http://schemas.microsoft.com/office/drawing/2014/main" id="{E57B17C1-C58F-4266-A8A2-C691163B565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Rectangle 5">
              <a:extLst>
                <a:ext uri="{FF2B5EF4-FFF2-40B4-BE49-F238E27FC236}">
                  <a16:creationId xmlns:a16="http://schemas.microsoft.com/office/drawing/2014/main" id="{89689420-992B-4037-9820-D7F7F735B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Rectangle 6">
              <a:extLst>
                <a:ext uri="{FF2B5EF4-FFF2-40B4-BE49-F238E27FC236}">
                  <a16:creationId xmlns:a16="http://schemas.microsoft.com/office/drawing/2014/main" id="{2C28015E-A68D-497A-9398-3542CDC4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7">
              <a:extLst>
                <a:ext uri="{FF2B5EF4-FFF2-40B4-BE49-F238E27FC236}">
                  <a16:creationId xmlns:a16="http://schemas.microsoft.com/office/drawing/2014/main" id="{987B1301-9CAF-49EA-BFE5-5FD71E87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Line 8">
              <a:extLst>
                <a:ext uri="{FF2B5EF4-FFF2-40B4-BE49-F238E27FC236}">
                  <a16:creationId xmlns:a16="http://schemas.microsoft.com/office/drawing/2014/main" id="{EEEC5B2B-3F9D-420F-B690-87743B306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Line 9">
              <a:extLst>
                <a:ext uri="{FF2B5EF4-FFF2-40B4-BE49-F238E27FC236}">
                  <a16:creationId xmlns:a16="http://schemas.microsoft.com/office/drawing/2014/main" id="{6BA4EF3E-2796-4348-9FD4-06B2BE130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Line 10">
              <a:extLst>
                <a:ext uri="{FF2B5EF4-FFF2-40B4-BE49-F238E27FC236}">
                  <a16:creationId xmlns:a16="http://schemas.microsoft.com/office/drawing/2014/main" id="{4C48B6EA-6D01-4025-8DAA-9955ECAAC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Line 11">
              <a:extLst>
                <a:ext uri="{FF2B5EF4-FFF2-40B4-BE49-F238E27FC236}">
                  <a16:creationId xmlns:a16="http://schemas.microsoft.com/office/drawing/2014/main" id="{BBA2A41C-6C3F-4365-8D1B-0D762736A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Line 12">
              <a:extLst>
                <a:ext uri="{FF2B5EF4-FFF2-40B4-BE49-F238E27FC236}">
                  <a16:creationId xmlns:a16="http://schemas.microsoft.com/office/drawing/2014/main" id="{B3773A4B-A120-4F2E-8E60-FAC2A5A3A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Line 13">
              <a:extLst>
                <a:ext uri="{FF2B5EF4-FFF2-40B4-BE49-F238E27FC236}">
                  <a16:creationId xmlns:a16="http://schemas.microsoft.com/office/drawing/2014/main" id="{F66A6E0E-8005-4BF3-B307-28DD7D474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Line 14">
              <a:extLst>
                <a:ext uri="{FF2B5EF4-FFF2-40B4-BE49-F238E27FC236}">
                  <a16:creationId xmlns:a16="http://schemas.microsoft.com/office/drawing/2014/main" id="{7088708E-D414-4905-B3AB-674BE140E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15">
              <a:extLst>
                <a:ext uri="{FF2B5EF4-FFF2-40B4-BE49-F238E27FC236}">
                  <a16:creationId xmlns:a16="http://schemas.microsoft.com/office/drawing/2014/main" id="{F0321F7A-28DE-48F7-874A-2871CF60A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Line 16">
              <a:extLst>
                <a:ext uri="{FF2B5EF4-FFF2-40B4-BE49-F238E27FC236}">
                  <a16:creationId xmlns:a16="http://schemas.microsoft.com/office/drawing/2014/main" id="{B6FA62BA-E716-4C98-A10A-624D0EADB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Line 17">
              <a:extLst>
                <a:ext uri="{FF2B5EF4-FFF2-40B4-BE49-F238E27FC236}">
                  <a16:creationId xmlns:a16="http://schemas.microsoft.com/office/drawing/2014/main" id="{80998638-9C0E-49EB-BF8C-C18F2672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Line 18">
              <a:extLst>
                <a:ext uri="{FF2B5EF4-FFF2-40B4-BE49-F238E27FC236}">
                  <a16:creationId xmlns:a16="http://schemas.microsoft.com/office/drawing/2014/main" id="{F91BFB23-B2E5-4914-A5B0-1B1C60C27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Line 19">
              <a:extLst>
                <a:ext uri="{FF2B5EF4-FFF2-40B4-BE49-F238E27FC236}">
                  <a16:creationId xmlns:a16="http://schemas.microsoft.com/office/drawing/2014/main" id="{971B3A26-F5A1-4D6A-BC0D-F23B2FDED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Line 20">
              <a:extLst>
                <a:ext uri="{FF2B5EF4-FFF2-40B4-BE49-F238E27FC236}">
                  <a16:creationId xmlns:a16="http://schemas.microsoft.com/office/drawing/2014/main" id="{DB40108C-0C77-49EA-86AD-AEE073E8A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21">
              <a:extLst>
                <a:ext uri="{FF2B5EF4-FFF2-40B4-BE49-F238E27FC236}">
                  <a16:creationId xmlns:a16="http://schemas.microsoft.com/office/drawing/2014/main" id="{3C1683DC-9285-41EF-9B15-E381812AC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Line 22">
              <a:extLst>
                <a:ext uri="{FF2B5EF4-FFF2-40B4-BE49-F238E27FC236}">
                  <a16:creationId xmlns:a16="http://schemas.microsoft.com/office/drawing/2014/main" id="{740025D9-0167-41D2-9834-6C8A4440C7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Line 23">
              <a:extLst>
                <a:ext uri="{FF2B5EF4-FFF2-40B4-BE49-F238E27FC236}">
                  <a16:creationId xmlns:a16="http://schemas.microsoft.com/office/drawing/2014/main" id="{C4C0481D-6469-4105-BC8D-7AD2E0C3F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24">
              <a:extLst>
                <a:ext uri="{FF2B5EF4-FFF2-40B4-BE49-F238E27FC236}">
                  <a16:creationId xmlns:a16="http://schemas.microsoft.com/office/drawing/2014/main" id="{B83CAAAE-EA80-48B7-9375-8536A02D9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25">
              <a:extLst>
                <a:ext uri="{FF2B5EF4-FFF2-40B4-BE49-F238E27FC236}">
                  <a16:creationId xmlns:a16="http://schemas.microsoft.com/office/drawing/2014/main" id="{B300ED3A-7385-41EB-8448-8DCF5D3FE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26">
              <a:extLst>
                <a:ext uri="{FF2B5EF4-FFF2-40B4-BE49-F238E27FC236}">
                  <a16:creationId xmlns:a16="http://schemas.microsoft.com/office/drawing/2014/main" id="{56DD2861-ECFC-4984-BF75-8EF00FA72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Line 27">
              <a:extLst>
                <a:ext uri="{FF2B5EF4-FFF2-40B4-BE49-F238E27FC236}">
                  <a16:creationId xmlns:a16="http://schemas.microsoft.com/office/drawing/2014/main" id="{9FBA1A19-B16E-4C50-A70C-ED3469BD1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Line 28">
              <a:extLst>
                <a:ext uri="{FF2B5EF4-FFF2-40B4-BE49-F238E27FC236}">
                  <a16:creationId xmlns:a16="http://schemas.microsoft.com/office/drawing/2014/main" id="{EA03CC9A-572C-4AB1-9C3E-E2FE2A0102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9">
              <a:extLst>
                <a:ext uri="{FF2B5EF4-FFF2-40B4-BE49-F238E27FC236}">
                  <a16:creationId xmlns:a16="http://schemas.microsoft.com/office/drawing/2014/main" id="{F58B7336-2D42-4019-BD7D-F04D872D1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FADE46C9-35E9-4178-8071-240807FBECFC}"/>
              </a:ext>
            </a:extLst>
          </p:cNvPr>
          <p:cNvCxnSpPr>
            <a:cxnSpLocks/>
          </p:cNvCxnSpPr>
          <p:nvPr/>
        </p:nvCxnSpPr>
        <p:spPr>
          <a:xfrm flipH="1" flipV="1">
            <a:off x="3962401" y="6781800"/>
            <a:ext cx="457199" cy="533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Freeform 301">
            <a:extLst>
              <a:ext uri="{FF2B5EF4-FFF2-40B4-BE49-F238E27FC236}">
                <a16:creationId xmlns:a16="http://schemas.microsoft.com/office/drawing/2014/main" id="{2D87E1C9-AC0E-4744-8E94-098A7FB23A01}"/>
              </a:ext>
            </a:extLst>
          </p:cNvPr>
          <p:cNvSpPr>
            <a:spLocks/>
          </p:cNvSpPr>
          <p:nvPr/>
        </p:nvSpPr>
        <p:spPr bwMode="auto">
          <a:xfrm flipH="1">
            <a:off x="2514600" y="4495800"/>
            <a:ext cx="421584" cy="2057400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4" name="Group 29">
            <a:extLst>
              <a:ext uri="{FF2B5EF4-FFF2-40B4-BE49-F238E27FC236}">
                <a16:creationId xmlns:a16="http://schemas.microsoft.com/office/drawing/2014/main" id="{E541A788-886B-438F-860D-F0A4A90501C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343400"/>
            <a:ext cx="287338" cy="790575"/>
            <a:chOff x="528" y="240"/>
            <a:chExt cx="181" cy="498"/>
          </a:xfrm>
        </p:grpSpPr>
        <p:sp>
          <p:nvSpPr>
            <p:cNvPr id="315" name="Line 30">
              <a:extLst>
                <a:ext uri="{FF2B5EF4-FFF2-40B4-BE49-F238E27FC236}">
                  <a16:creationId xmlns:a16="http://schemas.microsoft.com/office/drawing/2014/main" id="{DAEF74C3-FFCF-49DD-825E-C30945157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Line 31">
              <a:extLst>
                <a:ext uri="{FF2B5EF4-FFF2-40B4-BE49-F238E27FC236}">
                  <a16:creationId xmlns:a16="http://schemas.microsoft.com/office/drawing/2014/main" id="{1E413199-4996-4C10-AEA5-9BF95FE76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Freeform 32">
              <a:extLst>
                <a:ext uri="{FF2B5EF4-FFF2-40B4-BE49-F238E27FC236}">
                  <a16:creationId xmlns:a16="http://schemas.microsoft.com/office/drawing/2014/main" id="{DE2F5199-A480-4EF9-BA62-90FED0285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C33FC876-605B-4973-B61C-05F16D89E4BA}"/>
              </a:ext>
            </a:extLst>
          </p:cNvPr>
          <p:cNvCxnSpPr>
            <a:cxnSpLocks/>
          </p:cNvCxnSpPr>
          <p:nvPr/>
        </p:nvCxnSpPr>
        <p:spPr>
          <a:xfrm>
            <a:off x="2590800" y="6553200"/>
            <a:ext cx="381001" cy="44407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Freeform 301">
            <a:extLst>
              <a:ext uri="{FF2B5EF4-FFF2-40B4-BE49-F238E27FC236}">
                <a16:creationId xmlns:a16="http://schemas.microsoft.com/office/drawing/2014/main" id="{2D87E1C9-AC0E-4744-8E94-098A7FB23A01}"/>
              </a:ext>
            </a:extLst>
          </p:cNvPr>
          <p:cNvSpPr>
            <a:spLocks/>
          </p:cNvSpPr>
          <p:nvPr/>
        </p:nvSpPr>
        <p:spPr bwMode="auto">
          <a:xfrm flipH="1">
            <a:off x="1066800" y="4495800"/>
            <a:ext cx="381000" cy="2209800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883F942-F45D-45D7-8166-0D56BBE2AC2A}"/>
              </a:ext>
            </a:extLst>
          </p:cNvPr>
          <p:cNvSpPr txBox="1"/>
          <p:nvPr/>
        </p:nvSpPr>
        <p:spPr>
          <a:xfrm>
            <a:off x="1295400" y="64008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883F942-F45D-45D7-8166-0D56BBE2AC2A}"/>
              </a:ext>
            </a:extLst>
          </p:cNvPr>
          <p:cNvSpPr txBox="1"/>
          <p:nvPr/>
        </p:nvSpPr>
        <p:spPr>
          <a:xfrm>
            <a:off x="2743200" y="63246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1883F942-F45D-45D7-8166-0D56BBE2AC2A}"/>
              </a:ext>
            </a:extLst>
          </p:cNvPr>
          <p:cNvSpPr txBox="1"/>
          <p:nvPr/>
        </p:nvSpPr>
        <p:spPr>
          <a:xfrm>
            <a:off x="4267200" y="67818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95" name="Rectangle 9">
            <a:extLst>
              <a:ext uri="{FF2B5EF4-FFF2-40B4-BE49-F238E27FC236}">
                <a16:creationId xmlns:a16="http://schemas.microsoft.com/office/drawing/2014/main" id="{5D549F01-CEAD-4A1A-9BA0-4D3607665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638800"/>
            <a:ext cx="914400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207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176</cp:revision>
  <dcterms:created xsi:type="dcterms:W3CDTF">2002-08-21T12:11:08Z</dcterms:created>
  <dcterms:modified xsi:type="dcterms:W3CDTF">2020-01-31T17:24:45Z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