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023" autoAdjust="0"/>
  </p:normalViewPr>
  <p:slideViewPr>
    <p:cSldViewPr>
      <p:cViewPr varScale="1">
        <p:scale>
          <a:sx n="119" d="100"/>
          <a:sy n="119" d="100"/>
        </p:scale>
        <p:origin x="3848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89745"/>
              </p:ext>
            </p:extLst>
          </p:nvPr>
        </p:nvGraphicFramePr>
        <p:xfrm>
          <a:off x="152400" y="152400"/>
          <a:ext cx="7010400" cy="37338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Sportsman’s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2: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Coronatastrophe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Nutso-Neighborly 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in your home cleaning your gun when a ruckus is heard outside your house. Peering out you see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CoVid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–Crazed  armed neighbors gathering outside and threatening to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Bugaloo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you. Take the necessary measures to protect your life, liberty and family.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Unload gun on barrel- slide forward, facing downrange. All reloading devices on barrel. Shooter behind barrel hands relaxed at sides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8 IDPA, 2 NT,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Barrel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is min. 20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yds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from berm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007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signal, retrieve reloading devices and load gun. Engage targets from POC.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Shooter has option to engage visible targets from barrel. T 1, 2 , 7, 8 have shirts 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2268562" y="687268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327371" y="49967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510872" y="8458200"/>
            <a:ext cx="685800" cy="677755"/>
            <a:chOff x="166468" y="7843451"/>
            <a:chExt cx="685800" cy="58782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3068741" y="753633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6D7DD4-2BCC-4EA9-A4B1-C569E853B78A}"/>
              </a:ext>
            </a:extLst>
          </p:cNvPr>
          <p:cNvSpPr txBox="1"/>
          <p:nvPr/>
        </p:nvSpPr>
        <p:spPr>
          <a:xfrm>
            <a:off x="3902869" y="69127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H="1" flipV="1">
            <a:off x="3318283" y="6894174"/>
            <a:ext cx="7728" cy="60228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>
            <a:off x="4337553" y="6809764"/>
            <a:ext cx="26588" cy="77110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885598" y="49698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2392548" y="48047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2741107" y="47908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3449608" y="47889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3763933" y="47729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5897711" y="49476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6431111" y="49476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40FC6F-EEBF-4376-AC5A-4AD472AA31D7}"/>
              </a:ext>
            </a:extLst>
          </p:cNvPr>
          <p:cNvGrpSpPr/>
          <p:nvPr/>
        </p:nvGrpSpPr>
        <p:grpSpPr>
          <a:xfrm>
            <a:off x="3034837" y="9033545"/>
            <a:ext cx="782081" cy="442872"/>
            <a:chOff x="3073035" y="8001000"/>
            <a:chExt cx="782081" cy="4428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0C905B-4664-4BEF-A040-E9BD263F201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3D1D95-A823-4553-9722-622F65EDC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E1243C-68B4-4ED8-879E-8CA83CFD6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375A6F-0FFE-4043-8D98-2A554B8C5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0C6472-4628-4CFD-93F3-D032651C2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882380-237C-4F38-B85F-DAAFD46A40CD}"/>
                </a:ext>
              </a:extLst>
            </p:cNvPr>
            <p:cNvSpPr txBox="1"/>
            <p:nvPr/>
          </p:nvSpPr>
          <p:spPr>
            <a:xfrm>
              <a:off x="3073035" y="8074539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2400"/>
            <a:ext cx="973490" cy="973490"/>
          </a:xfrm>
          <a:prstGeom prst="rect">
            <a:avLst/>
          </a:prstGeom>
        </p:spPr>
      </p:pic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D5B605AF-F27D-4A36-A18D-B69BF907E334}"/>
              </a:ext>
            </a:extLst>
          </p:cNvPr>
          <p:cNvSpPr/>
          <p:nvPr/>
        </p:nvSpPr>
        <p:spPr>
          <a:xfrm>
            <a:off x="5943600" y="8428747"/>
            <a:ext cx="220811" cy="316862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2306741" y="5210733"/>
            <a:ext cx="2057400" cy="1633538"/>
            <a:chOff x="576" y="4512"/>
            <a:chExt cx="1200" cy="1029"/>
          </a:xfrm>
        </p:grpSpPr>
        <p:sp>
          <p:nvSpPr>
            <p:cNvPr id="60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AutoShape 28"/>
          <p:cNvSpPr>
            <a:spLocks noChangeArrowheads="1"/>
          </p:cNvSpPr>
          <p:nvPr/>
        </p:nvSpPr>
        <p:spPr bwMode="auto">
          <a:xfrm>
            <a:off x="3176528" y="8369684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6" name="Group 29"/>
          <p:cNvGrpSpPr>
            <a:grpSpLocks/>
          </p:cNvGrpSpPr>
          <p:nvPr/>
        </p:nvGrpSpPr>
        <p:grpSpPr bwMode="auto">
          <a:xfrm>
            <a:off x="436254" y="4125622"/>
            <a:ext cx="287338" cy="790575"/>
            <a:chOff x="528" y="240"/>
            <a:chExt cx="181" cy="498"/>
          </a:xfrm>
        </p:grpSpPr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29"/>
          <p:cNvGrpSpPr>
            <a:grpSpLocks/>
          </p:cNvGrpSpPr>
          <p:nvPr/>
        </p:nvGrpSpPr>
        <p:grpSpPr bwMode="auto">
          <a:xfrm>
            <a:off x="6046286" y="4178565"/>
            <a:ext cx="287338" cy="790575"/>
            <a:chOff x="528" y="240"/>
            <a:chExt cx="181" cy="498"/>
          </a:xfrm>
        </p:grpSpPr>
        <p:sp>
          <p:nvSpPr>
            <p:cNvPr id="7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9"/>
          <p:cNvGrpSpPr>
            <a:grpSpLocks/>
          </p:cNvGrpSpPr>
          <p:nvPr/>
        </p:nvGrpSpPr>
        <p:grpSpPr bwMode="auto">
          <a:xfrm>
            <a:off x="6474117" y="4192868"/>
            <a:ext cx="287338" cy="790575"/>
            <a:chOff x="528" y="240"/>
            <a:chExt cx="181" cy="498"/>
          </a:xfrm>
        </p:grpSpPr>
        <p:sp>
          <p:nvSpPr>
            <p:cNvPr id="7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>
            <a:off x="2316157" y="6868922"/>
            <a:ext cx="26588" cy="76274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170"/>
          <p:cNvGrpSpPr>
            <a:grpSpLocks/>
          </p:cNvGrpSpPr>
          <p:nvPr/>
        </p:nvGrpSpPr>
        <p:grpSpPr bwMode="auto">
          <a:xfrm>
            <a:off x="2881337" y="4165321"/>
            <a:ext cx="288925" cy="787400"/>
            <a:chOff x="1008" y="2592"/>
            <a:chExt cx="182" cy="496"/>
          </a:xfrm>
        </p:grpSpPr>
        <p:sp>
          <p:nvSpPr>
            <p:cNvPr id="80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3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5" name="Group 170"/>
          <p:cNvGrpSpPr>
            <a:grpSpLocks/>
          </p:cNvGrpSpPr>
          <p:nvPr/>
        </p:nvGrpSpPr>
        <p:grpSpPr bwMode="auto">
          <a:xfrm>
            <a:off x="2513037" y="4207434"/>
            <a:ext cx="288925" cy="787400"/>
            <a:chOff x="1008" y="2592"/>
            <a:chExt cx="182" cy="496"/>
          </a:xfrm>
        </p:grpSpPr>
        <p:sp>
          <p:nvSpPr>
            <p:cNvPr id="8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1" name="Group 170"/>
          <p:cNvGrpSpPr>
            <a:grpSpLocks/>
          </p:cNvGrpSpPr>
          <p:nvPr/>
        </p:nvGrpSpPr>
        <p:grpSpPr bwMode="auto">
          <a:xfrm>
            <a:off x="3844144" y="4168441"/>
            <a:ext cx="288925" cy="787400"/>
            <a:chOff x="1008" y="2592"/>
            <a:chExt cx="182" cy="496"/>
          </a:xfrm>
        </p:grpSpPr>
        <p:sp>
          <p:nvSpPr>
            <p:cNvPr id="9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" name="Group 170"/>
          <p:cNvGrpSpPr>
            <a:grpSpLocks/>
          </p:cNvGrpSpPr>
          <p:nvPr/>
        </p:nvGrpSpPr>
        <p:grpSpPr bwMode="auto">
          <a:xfrm>
            <a:off x="3529734" y="4192868"/>
            <a:ext cx="288925" cy="787400"/>
            <a:chOff x="1008" y="2592"/>
            <a:chExt cx="182" cy="496"/>
          </a:xfrm>
        </p:grpSpPr>
        <p:sp>
          <p:nvSpPr>
            <p:cNvPr id="98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01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3858" y="4419403"/>
            <a:ext cx="360363" cy="838200"/>
            <a:chOff x="-2155" y="1485"/>
            <a:chExt cx="227" cy="528"/>
          </a:xfrm>
        </p:grpSpPr>
        <p:sp>
          <p:nvSpPr>
            <p:cNvPr id="104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29"/>
          <p:cNvGrpSpPr>
            <a:grpSpLocks/>
          </p:cNvGrpSpPr>
          <p:nvPr/>
        </p:nvGrpSpPr>
        <p:grpSpPr bwMode="auto">
          <a:xfrm>
            <a:off x="891069" y="4125622"/>
            <a:ext cx="287338" cy="790575"/>
            <a:chOff x="528" y="240"/>
            <a:chExt cx="181" cy="498"/>
          </a:xfrm>
        </p:grpSpPr>
        <p:sp>
          <p:nvSpPr>
            <p:cNvPr id="13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93662" y="4299307"/>
            <a:ext cx="360363" cy="838200"/>
            <a:chOff x="-2155" y="1485"/>
            <a:chExt cx="227" cy="528"/>
          </a:xfrm>
        </p:grpSpPr>
        <p:sp>
          <p:nvSpPr>
            <p:cNvPr id="141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211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186</cp:revision>
  <dcterms:created xsi:type="dcterms:W3CDTF">2002-08-21T12:11:08Z</dcterms:created>
  <dcterms:modified xsi:type="dcterms:W3CDTF">2020-07-27T17:39:22Z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