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023" autoAdjust="0"/>
  </p:normalViewPr>
  <p:slideViewPr>
    <p:cSldViewPr>
      <p:cViewPr varScale="1">
        <p:scale>
          <a:sx n="119" d="100"/>
          <a:sy n="119" d="100"/>
        </p:scale>
        <p:origin x="3848" y="20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7/27/20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115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31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w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90314"/>
              </p:ext>
            </p:extLst>
          </p:nvPr>
        </p:nvGraphicFramePr>
        <p:xfrm>
          <a:off x="152400" y="152400"/>
          <a:ext cx="7010400" cy="373380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Paul Bunyan Rifle &amp; Sportsman’s Club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3: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Coronatastrophe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Unmasked Desperadoes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SCNEARIO: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You’ve found a lovely sidewalk café located at CHOP and are enjoying your first lunch at a restaurant in months. You hear a pop and look up to see armed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CHOPpers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quickly approaching. Defend yourself  and tip the wait staff well.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Seated, gun loaded and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holstered.palms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flat on table.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at low ready aimed at a cone. Division capacity, all reloads on person. 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15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7   IDPA, 2 NT, 1 PP            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SlART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 PP min. of 10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yds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away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0076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signal draw and engage all targets in priority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. 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A948576-B05A-4C6A-9CC7-F2DC7E730FE5}"/>
              </a:ext>
            </a:extLst>
          </p:cNvPr>
          <p:cNvSpPr txBox="1"/>
          <p:nvPr/>
        </p:nvSpPr>
        <p:spPr>
          <a:xfrm>
            <a:off x="5716083" y="434397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66249C-1B3D-4B4F-8013-2A8ADC415A59}"/>
              </a:ext>
            </a:extLst>
          </p:cNvPr>
          <p:cNvSpPr txBox="1"/>
          <p:nvPr/>
        </p:nvSpPr>
        <p:spPr>
          <a:xfrm>
            <a:off x="277007" y="688029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19BEE0-DC80-4434-B6AB-1878C472CEC7}"/>
              </a:ext>
            </a:extLst>
          </p:cNvPr>
          <p:cNvSpPr txBox="1"/>
          <p:nvPr/>
        </p:nvSpPr>
        <p:spPr>
          <a:xfrm>
            <a:off x="253340" y="630097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CA73BE-E99F-4DEF-A722-4EEC5ACF9665}"/>
              </a:ext>
            </a:extLst>
          </p:cNvPr>
          <p:cNvSpPr txBox="1"/>
          <p:nvPr/>
        </p:nvSpPr>
        <p:spPr>
          <a:xfrm>
            <a:off x="1831030" y="632884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C4594E-7D39-4EB8-B92A-802976F73475}"/>
              </a:ext>
            </a:extLst>
          </p:cNvPr>
          <p:cNvSpPr txBox="1"/>
          <p:nvPr/>
        </p:nvSpPr>
        <p:spPr>
          <a:xfrm>
            <a:off x="1826970" y="581902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AB6583-7DF6-4EE3-AC14-01E88EDFCF19}"/>
              </a:ext>
            </a:extLst>
          </p:cNvPr>
          <p:cNvSpPr txBox="1"/>
          <p:nvPr/>
        </p:nvSpPr>
        <p:spPr>
          <a:xfrm>
            <a:off x="2675749" y="481262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BB8312-473B-476D-BB7C-C2FDF0F51E97}"/>
              </a:ext>
            </a:extLst>
          </p:cNvPr>
          <p:cNvSpPr txBox="1"/>
          <p:nvPr/>
        </p:nvSpPr>
        <p:spPr>
          <a:xfrm>
            <a:off x="3328641" y="404848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48CB62-3491-49D3-8984-E51FC288F44D}"/>
              </a:ext>
            </a:extLst>
          </p:cNvPr>
          <p:cNvSpPr txBox="1"/>
          <p:nvPr/>
        </p:nvSpPr>
        <p:spPr>
          <a:xfrm>
            <a:off x="4613896" y="527462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52400"/>
            <a:ext cx="973490" cy="973490"/>
          </a:xfrm>
          <a:prstGeom prst="rect">
            <a:avLst/>
          </a:prstGeom>
        </p:spPr>
      </p:pic>
      <p:grpSp>
        <p:nvGrpSpPr>
          <p:cNvPr id="112" name="Group 164"/>
          <p:cNvGrpSpPr>
            <a:grpSpLocks/>
          </p:cNvGrpSpPr>
          <p:nvPr/>
        </p:nvGrpSpPr>
        <p:grpSpPr bwMode="auto">
          <a:xfrm>
            <a:off x="3349278" y="4663458"/>
            <a:ext cx="288925" cy="787400"/>
            <a:chOff x="1247" y="2496"/>
            <a:chExt cx="182" cy="496"/>
          </a:xfrm>
        </p:grpSpPr>
        <p:sp>
          <p:nvSpPr>
            <p:cNvPr id="113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16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8" name="Group 21"/>
          <p:cNvGrpSpPr>
            <a:grpSpLocks/>
          </p:cNvGrpSpPr>
          <p:nvPr/>
        </p:nvGrpSpPr>
        <p:grpSpPr bwMode="auto">
          <a:xfrm>
            <a:off x="5392838" y="3989085"/>
            <a:ext cx="185738" cy="660400"/>
            <a:chOff x="5403" y="3457"/>
            <a:chExt cx="209" cy="755"/>
          </a:xfrm>
        </p:grpSpPr>
        <p:sp>
          <p:nvSpPr>
            <p:cNvPr id="59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3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4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5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66" name="Group 44"/>
          <p:cNvGrpSpPr>
            <a:grpSpLocks/>
          </p:cNvGrpSpPr>
          <p:nvPr/>
        </p:nvGrpSpPr>
        <p:grpSpPr bwMode="auto">
          <a:xfrm>
            <a:off x="4323621" y="4747895"/>
            <a:ext cx="287338" cy="787400"/>
            <a:chOff x="1756" y="2113"/>
            <a:chExt cx="181" cy="499"/>
          </a:xfrm>
        </p:grpSpPr>
        <p:sp>
          <p:nvSpPr>
            <p:cNvPr id="67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70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9" name="Group 176"/>
          <p:cNvGrpSpPr>
            <a:grpSpLocks/>
          </p:cNvGrpSpPr>
          <p:nvPr/>
        </p:nvGrpSpPr>
        <p:grpSpPr bwMode="auto">
          <a:xfrm>
            <a:off x="3863628" y="4015199"/>
            <a:ext cx="288925" cy="787400"/>
            <a:chOff x="768" y="2496"/>
            <a:chExt cx="182" cy="496"/>
          </a:xfrm>
        </p:grpSpPr>
        <p:sp>
          <p:nvSpPr>
            <p:cNvPr id="80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83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5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06288" y="4016072"/>
            <a:ext cx="360363" cy="838200"/>
            <a:chOff x="-2155" y="1485"/>
            <a:chExt cx="227" cy="528"/>
          </a:xfrm>
        </p:grpSpPr>
        <p:sp>
          <p:nvSpPr>
            <p:cNvPr id="86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5" name="Group 194"/>
          <p:cNvGrpSpPr>
            <a:grpSpLocks/>
          </p:cNvGrpSpPr>
          <p:nvPr/>
        </p:nvGrpSpPr>
        <p:grpSpPr bwMode="auto">
          <a:xfrm>
            <a:off x="880797" y="6181699"/>
            <a:ext cx="198438" cy="984250"/>
            <a:chOff x="1799" y="2184"/>
            <a:chExt cx="125" cy="620"/>
          </a:xfrm>
        </p:grpSpPr>
        <p:grpSp>
          <p:nvGrpSpPr>
            <p:cNvPr id="136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41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7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38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3" name="Group 174"/>
          <p:cNvGrpSpPr>
            <a:grpSpLocks/>
          </p:cNvGrpSpPr>
          <p:nvPr/>
        </p:nvGrpSpPr>
        <p:grpSpPr bwMode="auto">
          <a:xfrm>
            <a:off x="1676400" y="7380004"/>
            <a:ext cx="555625" cy="739775"/>
            <a:chOff x="2064" y="4272"/>
            <a:chExt cx="350" cy="466"/>
          </a:xfrm>
        </p:grpSpPr>
        <p:grpSp>
          <p:nvGrpSpPr>
            <p:cNvPr id="1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1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1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6" name="Group 194"/>
          <p:cNvGrpSpPr>
            <a:grpSpLocks/>
          </p:cNvGrpSpPr>
          <p:nvPr/>
        </p:nvGrpSpPr>
        <p:grpSpPr bwMode="auto">
          <a:xfrm>
            <a:off x="1585119" y="5941987"/>
            <a:ext cx="198438" cy="984250"/>
            <a:chOff x="1799" y="2184"/>
            <a:chExt cx="125" cy="620"/>
          </a:xfrm>
        </p:grpSpPr>
        <p:grpSp>
          <p:nvGrpSpPr>
            <p:cNvPr id="157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62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8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59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64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711" y="6515369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" name="Isosceles Triangle 164">
            <a:extLst>
              <a:ext uri="{FF2B5EF4-FFF2-40B4-BE49-F238E27FC236}">
                <a16:creationId xmlns:a16="http://schemas.microsoft.com/office/drawing/2014/main" id="{D5B605AF-F27D-4A36-A18D-B69BF907E334}"/>
              </a:ext>
            </a:extLst>
          </p:cNvPr>
          <p:cNvSpPr/>
          <p:nvPr/>
        </p:nvSpPr>
        <p:spPr>
          <a:xfrm>
            <a:off x="2017563" y="6926237"/>
            <a:ext cx="220811" cy="364362"/>
          </a:xfrm>
          <a:prstGeom prst="triangl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Isosceles Triangle 165">
            <a:extLst>
              <a:ext uri="{FF2B5EF4-FFF2-40B4-BE49-F238E27FC236}">
                <a16:creationId xmlns:a16="http://schemas.microsoft.com/office/drawing/2014/main" id="{D5B605AF-F27D-4A36-A18D-B69BF907E334}"/>
              </a:ext>
            </a:extLst>
          </p:cNvPr>
          <p:cNvSpPr/>
          <p:nvPr/>
        </p:nvSpPr>
        <p:spPr>
          <a:xfrm>
            <a:off x="1107216" y="7457262"/>
            <a:ext cx="220811" cy="364362"/>
          </a:xfrm>
          <a:prstGeom prst="triangl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FC98AA0-68FC-4BEE-BEF2-2B45411A35A4}"/>
              </a:ext>
            </a:extLst>
          </p:cNvPr>
          <p:cNvSpPr txBox="1"/>
          <p:nvPr/>
        </p:nvSpPr>
        <p:spPr>
          <a:xfrm>
            <a:off x="650760" y="7589232"/>
            <a:ext cx="533400" cy="2308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900" b="1" dirty="0"/>
              <a:t>PCC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0269" y="7036529"/>
            <a:ext cx="4283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/>
              <a:t>PCC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183</Words>
  <Application>Microsoft Macintosh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187</cp:revision>
  <dcterms:created xsi:type="dcterms:W3CDTF">2002-08-21T12:11:08Z</dcterms:created>
  <dcterms:modified xsi:type="dcterms:W3CDTF">2020-07-27T17:38:11Z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