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119" d="100"/>
          <a:sy n="119" d="100"/>
        </p:scale>
        <p:origin x="384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86439"/>
              </p:ext>
            </p:extLst>
          </p:nvPr>
        </p:nvGraphicFramePr>
        <p:xfrm>
          <a:off x="152400" y="152400"/>
          <a:ext cx="7010400" cy="37338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6: Corona-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tastropohe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Batter Up!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Walking to the local ballfield you are accosted by a mass of armed no-good-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niks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–intent on depriving you of your ball equipment. Hit a homerun and defend yourself!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barrel, bat held in both hands. Gun loaded and placed down range on barrel.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8  IDPA, 3 NT,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07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– use bat to knock over popper; pick up gun and engage targets in priority.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&amp; T8 have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Tshirts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283673" y="48449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V="1">
            <a:off x="2726531" y="8369113"/>
            <a:ext cx="204788" cy="51123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1708943" y="60487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2397916" y="53001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4097338" y="48381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895384" y="76506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4982369" y="53338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5917101" y="48091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6771481" y="4781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grpSp>
        <p:nvGrpSpPr>
          <p:cNvPr id="112" name="Group 164"/>
          <p:cNvGrpSpPr>
            <a:grpSpLocks/>
          </p:cNvGrpSpPr>
          <p:nvPr/>
        </p:nvGrpSpPr>
        <p:grpSpPr bwMode="auto">
          <a:xfrm>
            <a:off x="3810000" y="4233148"/>
            <a:ext cx="288925" cy="787400"/>
            <a:chOff x="1247" y="2496"/>
            <a:chExt cx="182" cy="496"/>
          </a:xfrm>
        </p:grpSpPr>
        <p:sp>
          <p:nvSpPr>
            <p:cNvPr id="11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" name="Group 44"/>
          <p:cNvGrpSpPr>
            <a:grpSpLocks/>
          </p:cNvGrpSpPr>
          <p:nvPr/>
        </p:nvGrpSpPr>
        <p:grpSpPr bwMode="auto">
          <a:xfrm>
            <a:off x="5105400" y="4572265"/>
            <a:ext cx="287338" cy="787400"/>
            <a:chOff x="1756" y="2113"/>
            <a:chExt cx="181" cy="499"/>
          </a:xfrm>
        </p:grpSpPr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2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44"/>
          <p:cNvGrpSpPr>
            <a:grpSpLocks/>
          </p:cNvGrpSpPr>
          <p:nvPr/>
        </p:nvGrpSpPr>
        <p:grpSpPr bwMode="auto">
          <a:xfrm>
            <a:off x="5817580" y="4048482"/>
            <a:ext cx="287338" cy="787400"/>
            <a:chOff x="1756" y="2113"/>
            <a:chExt cx="181" cy="499"/>
          </a:xfrm>
        </p:grpSpPr>
        <p:sp>
          <p:nvSpPr>
            <p:cNvPr id="6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2277" y="4311211"/>
            <a:ext cx="360363" cy="838200"/>
            <a:chOff x="-2155" y="1485"/>
            <a:chExt cx="227" cy="528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2981" y="4343241"/>
            <a:ext cx="360363" cy="838200"/>
            <a:chOff x="-2155" y="1485"/>
            <a:chExt cx="227" cy="528"/>
          </a:xfrm>
        </p:grpSpPr>
        <p:sp>
          <p:nvSpPr>
            <p:cNvPr id="100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4868" y="4800600"/>
            <a:ext cx="360363" cy="838200"/>
            <a:chOff x="-2155" y="1485"/>
            <a:chExt cx="227" cy="528"/>
          </a:xfrm>
        </p:grpSpPr>
        <p:sp>
          <p:nvSpPr>
            <p:cNvPr id="13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82"/>
          <p:cNvGrpSpPr>
            <a:grpSpLocks/>
          </p:cNvGrpSpPr>
          <p:nvPr/>
        </p:nvGrpSpPr>
        <p:grpSpPr bwMode="auto">
          <a:xfrm>
            <a:off x="2439193" y="4546441"/>
            <a:ext cx="287338" cy="787400"/>
            <a:chOff x="2449" y="2688"/>
            <a:chExt cx="181" cy="496"/>
          </a:xfrm>
        </p:grpSpPr>
        <p:sp>
          <p:nvSpPr>
            <p:cNvPr id="160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63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5" name="Group 182"/>
          <p:cNvGrpSpPr>
            <a:grpSpLocks/>
          </p:cNvGrpSpPr>
          <p:nvPr/>
        </p:nvGrpSpPr>
        <p:grpSpPr bwMode="auto">
          <a:xfrm>
            <a:off x="1764858" y="5164490"/>
            <a:ext cx="287338" cy="787400"/>
            <a:chOff x="2449" y="2688"/>
            <a:chExt cx="181" cy="496"/>
          </a:xfrm>
        </p:grpSpPr>
        <p:sp>
          <p:nvSpPr>
            <p:cNvPr id="16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6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1" name="Freeform 739"/>
          <p:cNvSpPr>
            <a:spLocks/>
          </p:cNvSpPr>
          <p:nvPr/>
        </p:nvSpPr>
        <p:spPr bwMode="auto">
          <a:xfrm>
            <a:off x="2131218" y="7769738"/>
            <a:ext cx="197516" cy="637475"/>
          </a:xfrm>
          <a:custGeom>
            <a:avLst/>
            <a:gdLst>
              <a:gd name="T0" fmla="*/ 0 w 148"/>
              <a:gd name="T1" fmla="*/ 0 h 426"/>
              <a:gd name="T2" fmla="*/ 0 w 148"/>
              <a:gd name="T3" fmla="*/ 0 h 426"/>
              <a:gd name="T4" fmla="*/ 0 w 148"/>
              <a:gd name="T5" fmla="*/ 1 h 426"/>
              <a:gd name="T6" fmla="*/ 0 w 148"/>
              <a:gd name="T7" fmla="*/ 1 h 426"/>
              <a:gd name="T8" fmla="*/ 0 w 14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426"/>
              <a:gd name="T17" fmla="*/ 148 w 14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426">
                <a:moveTo>
                  <a:pt x="0" y="0"/>
                </a:moveTo>
                <a:lnTo>
                  <a:pt x="147" y="0"/>
                </a:lnTo>
                <a:lnTo>
                  <a:pt x="123" y="425"/>
                </a:lnTo>
                <a:lnTo>
                  <a:pt x="21" y="425"/>
                </a:lnTo>
                <a:lnTo>
                  <a:pt x="0" y="0"/>
                </a:lnTo>
              </a:path>
            </a:pathLst>
          </a:custGeom>
          <a:solidFill>
            <a:srgbClr val="00CCFF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Oval 670">
            <a:extLst>
              <a:ext uri="{FF2B5EF4-FFF2-40B4-BE49-F238E27FC236}">
                <a16:creationId xmlns:a16="http://schemas.microsoft.com/office/drawing/2014/main" id="{3D595062-443E-4490-AFD7-D95B368966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58998" y="7533200"/>
            <a:ext cx="169735" cy="234951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3" name="AutoShape 28"/>
          <p:cNvSpPr>
            <a:spLocks noChangeArrowheads="1"/>
          </p:cNvSpPr>
          <p:nvPr/>
        </p:nvSpPr>
        <p:spPr bwMode="auto">
          <a:xfrm>
            <a:off x="2931316" y="7769740"/>
            <a:ext cx="421484" cy="653494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83D1D95-A823-4553-9722-622F65EDC19C}"/>
              </a:ext>
            </a:extLst>
          </p:cNvPr>
          <p:cNvCxnSpPr>
            <a:cxnSpLocks/>
          </p:cNvCxnSpPr>
          <p:nvPr/>
        </p:nvCxnSpPr>
        <p:spPr>
          <a:xfrm flipH="1" flipV="1">
            <a:off x="3425827" y="8369113"/>
            <a:ext cx="205579" cy="5333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29"/>
          <p:cNvGrpSpPr>
            <a:grpSpLocks/>
          </p:cNvGrpSpPr>
          <p:nvPr/>
        </p:nvGrpSpPr>
        <p:grpSpPr bwMode="auto">
          <a:xfrm>
            <a:off x="357001" y="4011453"/>
            <a:ext cx="287338" cy="790575"/>
            <a:chOff x="528" y="240"/>
            <a:chExt cx="181" cy="498"/>
          </a:xfrm>
        </p:grpSpPr>
        <p:sp>
          <p:nvSpPr>
            <p:cNvPr id="17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9"/>
          <p:cNvGrpSpPr>
            <a:grpSpLocks/>
          </p:cNvGrpSpPr>
          <p:nvPr/>
        </p:nvGrpSpPr>
        <p:grpSpPr bwMode="auto">
          <a:xfrm>
            <a:off x="6794685" y="4000341"/>
            <a:ext cx="287338" cy="790575"/>
            <a:chOff x="528" y="240"/>
            <a:chExt cx="181" cy="498"/>
          </a:xfrm>
        </p:grpSpPr>
        <p:sp>
          <p:nvSpPr>
            <p:cNvPr id="18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9"/>
          <p:cNvGrpSpPr>
            <a:grpSpLocks/>
          </p:cNvGrpSpPr>
          <p:nvPr/>
        </p:nvGrpSpPr>
        <p:grpSpPr bwMode="auto">
          <a:xfrm>
            <a:off x="4018415" y="6905625"/>
            <a:ext cx="287338" cy="790575"/>
            <a:chOff x="528" y="240"/>
            <a:chExt cx="181" cy="498"/>
          </a:xfrm>
        </p:grpSpPr>
        <p:sp>
          <p:nvSpPr>
            <p:cNvPr id="18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6334" y="7132582"/>
            <a:ext cx="598058" cy="6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166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2020-07-27T17:36:59Z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