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/>
    <p:restoredTop sz="94022" autoAdjust="0"/>
  </p:normalViewPr>
  <p:slideViewPr>
    <p:cSldViewPr>
      <p:cViewPr varScale="1">
        <p:scale>
          <a:sx n="114" d="100"/>
          <a:sy n="114" d="100"/>
        </p:scale>
        <p:origin x="440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59311"/>
              </p:ext>
            </p:extLst>
          </p:nvPr>
        </p:nvGraphicFramePr>
        <p:xfrm>
          <a:off x="138996" y="76730"/>
          <a:ext cx="7010400" cy="373327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Pau; Bunyan Rifle &amp; Sportsman’s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1: Airport 2020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First Class Hero!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queued up at LYL (Lose Your Luggage) Airlines waiting when sounds of gunfire erupt and hostages are taken! You have yet to secure your concealed carry – take action and save the hostages.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SP behind barrel; gun loaded to division capacity and holstered; PCC Stock on belt –muzzle downrange. Both hands holding ticket – PCC holding ticket with strong hand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90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engage T1-T3 in the open. Then engage remaining targets from available positions of cover.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93913" y="85060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98409" y="65060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2961243" y="721914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V="1">
            <a:off x="5875567" y="7230390"/>
            <a:ext cx="371661" cy="4115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3443842" y="7147315"/>
            <a:ext cx="182826" cy="4411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393913" y="39528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989420" y="3956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2374015" y="4409741"/>
            <a:ext cx="4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110796" y="39874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4040614" y="40003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4826842" y="40083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5536968" y="4032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sp>
        <p:nvSpPr>
          <p:cNvPr id="59" name="AutoShape 28"/>
          <p:cNvSpPr>
            <a:spLocks noChangeArrowheads="1"/>
          </p:cNvSpPr>
          <p:nvPr/>
        </p:nvSpPr>
        <p:spPr bwMode="auto">
          <a:xfrm>
            <a:off x="498688" y="789888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8" name="Group 170"/>
          <p:cNvGrpSpPr>
            <a:grpSpLocks/>
          </p:cNvGrpSpPr>
          <p:nvPr/>
        </p:nvGrpSpPr>
        <p:grpSpPr bwMode="auto">
          <a:xfrm>
            <a:off x="432412" y="4385381"/>
            <a:ext cx="292909" cy="633708"/>
            <a:chOff x="1008" y="2592"/>
            <a:chExt cx="182" cy="496"/>
          </a:xfrm>
        </p:grpSpPr>
        <p:sp>
          <p:nvSpPr>
            <p:cNvPr id="6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6" name="Group 336"/>
          <p:cNvGrpSpPr>
            <a:grpSpLocks/>
          </p:cNvGrpSpPr>
          <p:nvPr/>
        </p:nvGrpSpPr>
        <p:grpSpPr bwMode="auto">
          <a:xfrm>
            <a:off x="190500" y="6894819"/>
            <a:ext cx="227013" cy="869950"/>
            <a:chOff x="1104" y="768"/>
            <a:chExt cx="143" cy="548"/>
          </a:xfrm>
        </p:grpSpPr>
        <p:sp>
          <p:nvSpPr>
            <p:cNvPr id="67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0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65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3" y="7171045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3" y="4478488"/>
            <a:ext cx="382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Freeform 35"/>
          <p:cNvSpPr>
            <a:spLocks/>
          </p:cNvSpPr>
          <p:nvPr/>
        </p:nvSpPr>
        <p:spPr bwMode="auto">
          <a:xfrm>
            <a:off x="1638523" y="5965705"/>
            <a:ext cx="2029007" cy="1159973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35"/>
          <p:cNvSpPr>
            <a:spLocks/>
          </p:cNvSpPr>
          <p:nvPr/>
        </p:nvSpPr>
        <p:spPr bwMode="auto">
          <a:xfrm>
            <a:off x="4243719" y="6021256"/>
            <a:ext cx="2128912" cy="1126569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4394407" y="4718212"/>
            <a:ext cx="393700" cy="1271588"/>
            <a:chOff x="2901" y="4325"/>
            <a:chExt cx="236" cy="690"/>
          </a:xfrm>
        </p:grpSpPr>
        <p:sp>
          <p:nvSpPr>
            <p:cNvPr id="76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8" name="Group 164"/>
          <p:cNvGrpSpPr>
            <a:grpSpLocks/>
          </p:cNvGrpSpPr>
          <p:nvPr/>
        </p:nvGrpSpPr>
        <p:grpSpPr bwMode="auto">
          <a:xfrm>
            <a:off x="2556970" y="4895712"/>
            <a:ext cx="288925" cy="787400"/>
            <a:chOff x="1247" y="2496"/>
            <a:chExt cx="182" cy="496"/>
          </a:xfrm>
        </p:grpSpPr>
        <p:sp>
          <p:nvSpPr>
            <p:cNvPr id="79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2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64"/>
          <p:cNvGrpSpPr>
            <a:grpSpLocks/>
          </p:cNvGrpSpPr>
          <p:nvPr/>
        </p:nvGrpSpPr>
        <p:grpSpPr bwMode="auto">
          <a:xfrm>
            <a:off x="3196431" y="4391723"/>
            <a:ext cx="288925" cy="787400"/>
            <a:chOff x="1247" y="2496"/>
            <a:chExt cx="182" cy="496"/>
          </a:xfrm>
        </p:grpSpPr>
        <p:sp>
          <p:nvSpPr>
            <p:cNvPr id="8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164"/>
          <p:cNvGrpSpPr>
            <a:grpSpLocks/>
          </p:cNvGrpSpPr>
          <p:nvPr/>
        </p:nvGrpSpPr>
        <p:grpSpPr bwMode="auto">
          <a:xfrm>
            <a:off x="5065960" y="4463460"/>
            <a:ext cx="288925" cy="787400"/>
            <a:chOff x="1247" y="2496"/>
            <a:chExt cx="182" cy="496"/>
          </a:xfrm>
        </p:grpSpPr>
        <p:sp>
          <p:nvSpPr>
            <p:cNvPr id="9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164"/>
          <p:cNvGrpSpPr>
            <a:grpSpLocks/>
          </p:cNvGrpSpPr>
          <p:nvPr/>
        </p:nvGrpSpPr>
        <p:grpSpPr bwMode="auto">
          <a:xfrm>
            <a:off x="5586642" y="4448633"/>
            <a:ext cx="288925" cy="787400"/>
            <a:chOff x="1247" y="2496"/>
            <a:chExt cx="182" cy="496"/>
          </a:xfrm>
        </p:grpSpPr>
        <p:sp>
          <p:nvSpPr>
            <p:cNvPr id="9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2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82" y="515063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29"/>
          <p:cNvGrpSpPr>
            <a:grpSpLocks/>
          </p:cNvGrpSpPr>
          <p:nvPr/>
        </p:nvGrpSpPr>
        <p:grpSpPr bwMode="auto">
          <a:xfrm>
            <a:off x="999714" y="4332587"/>
            <a:ext cx="287338" cy="790575"/>
            <a:chOff x="528" y="240"/>
            <a:chExt cx="181" cy="498"/>
          </a:xfrm>
        </p:grpSpPr>
        <p:sp>
          <p:nvSpPr>
            <p:cNvPr id="10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/>
          <p:cNvGrpSpPr>
            <a:grpSpLocks/>
          </p:cNvGrpSpPr>
          <p:nvPr/>
        </p:nvGrpSpPr>
        <p:grpSpPr bwMode="auto">
          <a:xfrm>
            <a:off x="4047371" y="4377659"/>
            <a:ext cx="287338" cy="790575"/>
            <a:chOff x="528" y="240"/>
            <a:chExt cx="181" cy="498"/>
          </a:xfrm>
        </p:grpSpPr>
        <p:sp>
          <p:nvSpPr>
            <p:cNvPr id="1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1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10" y="5163957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5360242" y="71877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/>
              <a:t>P2</a:t>
            </a:r>
            <a:endParaRPr lang="en-US" b="1" dirty="0"/>
          </a:p>
        </p:txBody>
      </p:sp>
      <p:sp>
        <p:nvSpPr>
          <p:cNvPr id="113" name="TextBox 104">
            <a:extLst>
              <a:ext uri="{FF2B5EF4-FFF2-40B4-BE49-F238E27FC236}">
                <a16:creationId xmlns:a16="http://schemas.microsoft.com/office/drawing/2014/main" id="{3926546C-27C7-4BB4-AFA4-D5BA4AD735F2}"/>
              </a:ext>
            </a:extLst>
          </p:cNvPr>
          <p:cNvSpPr txBox="1"/>
          <p:nvPr/>
        </p:nvSpPr>
        <p:spPr>
          <a:xfrm>
            <a:off x="559134" y="5767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800" b="1" dirty="0"/>
              <a:t>Muzzle safe cone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791629" y="5469583"/>
            <a:ext cx="220811" cy="27482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178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191</cp:revision>
  <dcterms:created xsi:type="dcterms:W3CDTF">2002-08-21T12:11:08Z</dcterms:created>
  <dcterms:modified xsi:type="dcterms:W3CDTF">2021-01-28T18:45:35Z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