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5"/>
    <p:restoredTop sz="94033" autoAdjust="0"/>
  </p:normalViewPr>
  <p:slideViewPr>
    <p:cSldViewPr>
      <p:cViewPr varScale="1">
        <p:scale>
          <a:sx n="129" d="100"/>
          <a:sy n="129" d="100"/>
        </p:scale>
        <p:origin x="46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03382"/>
              </p:ext>
            </p:extLst>
          </p:nvPr>
        </p:nvGraphicFramePr>
        <p:xfrm>
          <a:off x="139583" y="162484"/>
          <a:ext cx="7010400" cy="347987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Airport Welcome Wagon –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Daggun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How long has it been since your beloved flew to see family in Who-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Fluenza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? So you await in GML Arrival Hall a bouquet in hand –craning your neck to see them in the crowd at the exit. Suddenly, shots and shouts are about! Boot the bouquet and protect yourself and save others!!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Starting with toes on Start Line. Gun downloaded to 6 and holstered. Both hands holding bouquet – PCC holding bouquet in strong hand.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NT,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5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engage T1 and T2 in the open. Then engage remaining targets from available points of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Engaging steel whilst not in P3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1465665" y="4000381"/>
            <a:ext cx="533400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00" b="1" dirty="0"/>
              <a:t>PP1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6616583" y="3883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5550982" y="71623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2781176" y="730896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 flipV="1">
            <a:off x="5403115" y="7461285"/>
            <a:ext cx="571488" cy="3962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2702812" y="7493635"/>
            <a:ext cx="373064" cy="4631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5509601" y="38861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4809428" y="55199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847237" y="39136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199764" y="39608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2116999" y="4006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363432" y="39770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D1D95-A823-4553-9722-622F65EDC19C}"/>
              </a:ext>
            </a:extLst>
          </p:cNvPr>
          <p:cNvCxnSpPr>
            <a:cxnSpLocks/>
          </p:cNvCxnSpPr>
          <p:nvPr/>
        </p:nvCxnSpPr>
        <p:spPr>
          <a:xfrm flipH="1">
            <a:off x="6142759" y="5332431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882380-237C-4F38-B85F-DAAFD46A40CD}"/>
              </a:ext>
            </a:extLst>
          </p:cNvPr>
          <p:cNvSpPr txBox="1"/>
          <p:nvPr/>
        </p:nvSpPr>
        <p:spPr>
          <a:xfrm>
            <a:off x="6036832" y="531028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58" name="Group 29"/>
          <p:cNvGrpSpPr>
            <a:grpSpLocks/>
          </p:cNvGrpSpPr>
          <p:nvPr/>
        </p:nvGrpSpPr>
        <p:grpSpPr bwMode="auto">
          <a:xfrm>
            <a:off x="5933596" y="4048482"/>
            <a:ext cx="287338" cy="790575"/>
            <a:chOff x="528" y="240"/>
            <a:chExt cx="181" cy="498"/>
          </a:xfrm>
        </p:grpSpPr>
        <p:sp>
          <p:nvSpPr>
            <p:cNvPr id="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6427635" y="4026331"/>
            <a:ext cx="287338" cy="790575"/>
            <a:chOff x="528" y="240"/>
            <a:chExt cx="181" cy="498"/>
          </a:xfrm>
        </p:grpSpPr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05" y="409436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" name="Group 296"/>
          <p:cNvGrpSpPr>
            <a:grpSpLocks/>
          </p:cNvGrpSpPr>
          <p:nvPr/>
        </p:nvGrpSpPr>
        <p:grpSpPr bwMode="auto">
          <a:xfrm>
            <a:off x="5390868" y="4246602"/>
            <a:ext cx="311135" cy="3247033"/>
            <a:chOff x="1864" y="3138"/>
            <a:chExt cx="150" cy="1424"/>
          </a:xfrm>
        </p:grpSpPr>
        <p:sp>
          <p:nvSpPr>
            <p:cNvPr id="68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6"/>
          <p:cNvGrpSpPr>
            <a:grpSpLocks/>
          </p:cNvGrpSpPr>
          <p:nvPr/>
        </p:nvGrpSpPr>
        <p:grpSpPr bwMode="auto">
          <a:xfrm>
            <a:off x="2702812" y="4299307"/>
            <a:ext cx="311135" cy="3247033"/>
            <a:chOff x="1864" y="3138"/>
            <a:chExt cx="150" cy="1424"/>
          </a:xfrm>
        </p:grpSpPr>
        <p:sp>
          <p:nvSpPr>
            <p:cNvPr id="7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29"/>
          <p:cNvGrpSpPr>
            <a:grpSpLocks/>
          </p:cNvGrpSpPr>
          <p:nvPr/>
        </p:nvGrpSpPr>
        <p:grpSpPr bwMode="auto">
          <a:xfrm>
            <a:off x="3632784" y="4312008"/>
            <a:ext cx="287338" cy="790575"/>
            <a:chOff x="528" y="240"/>
            <a:chExt cx="181" cy="498"/>
          </a:xfrm>
        </p:grpSpPr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/>
          <p:cNvGrpSpPr>
            <a:grpSpLocks/>
          </p:cNvGrpSpPr>
          <p:nvPr/>
        </p:nvGrpSpPr>
        <p:grpSpPr bwMode="auto">
          <a:xfrm>
            <a:off x="4869405" y="5989280"/>
            <a:ext cx="287338" cy="790575"/>
            <a:chOff x="528" y="240"/>
            <a:chExt cx="181" cy="498"/>
          </a:xfrm>
        </p:grpSpPr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/>
          <p:cNvGrpSpPr>
            <a:grpSpLocks/>
          </p:cNvGrpSpPr>
          <p:nvPr/>
        </p:nvGrpSpPr>
        <p:grpSpPr bwMode="auto">
          <a:xfrm>
            <a:off x="4213542" y="4005937"/>
            <a:ext cx="287338" cy="790575"/>
            <a:chOff x="528" y="240"/>
            <a:chExt cx="181" cy="498"/>
          </a:xfrm>
        </p:grpSpPr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2222429" y="4386084"/>
            <a:ext cx="287338" cy="790575"/>
            <a:chOff x="528" y="240"/>
            <a:chExt cx="181" cy="498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672510" y="4323424"/>
            <a:ext cx="287338" cy="790575"/>
            <a:chOff x="528" y="240"/>
            <a:chExt cx="181" cy="498"/>
          </a:xfrm>
        </p:grpSpPr>
        <p:sp>
          <p:nvSpPr>
            <p:cNvPr id="9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1"/>
          <p:cNvGrpSpPr>
            <a:grpSpLocks/>
          </p:cNvGrpSpPr>
          <p:nvPr/>
        </p:nvGrpSpPr>
        <p:grpSpPr bwMode="auto">
          <a:xfrm>
            <a:off x="1665484" y="4305565"/>
            <a:ext cx="185738" cy="660400"/>
            <a:chOff x="5403" y="3457"/>
            <a:chExt cx="209" cy="755"/>
          </a:xfrm>
        </p:grpSpPr>
        <p:sp>
          <p:nvSpPr>
            <p:cNvPr id="10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09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4" y="532194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2" y="5338827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203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2021-01-28T18:37:23Z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