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663300"/>
    <a:srgbClr val="99663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2754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57BB25-1AC0-4C2E-A449-E46750829A8F}" type="datetimeFigureOut">
              <a:rPr lang="en-US"/>
              <a:pPr>
                <a:defRPr/>
              </a:pPr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156844-1F75-4BDF-8EAC-B65FBFE395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280D3-5DAC-4858-8569-103BF58C04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6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805B0-FB23-494B-84E2-62B63B4B9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3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3BFEE-31E7-4E08-BC3E-863DD883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504A2-153B-40A0-BF74-3E479085D5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0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3970A-B42C-407A-BBB7-3393FD7588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3D7DF-A297-458B-8A1B-AA63A96D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0CCE9-B83C-46D9-8B75-A6A288D69F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A319C-5C03-460F-935F-5844BF6D0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BE8B5-06FB-40BF-BBE6-18C118EABE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DC7E2-B8DC-43E2-A796-E60D079F2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3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50DEC-B9E2-46C4-99B6-E90B80FA0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5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D22B297-0A28-4B57-A80B-4AB67F1F73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52600" y="6351846"/>
            <a:ext cx="762000" cy="685800"/>
            <a:chOff x="838200" y="5212080"/>
            <a:chExt cx="762000" cy="685800"/>
          </a:xfrm>
        </p:grpSpPr>
        <p:sp>
          <p:nvSpPr>
            <p:cNvPr id="387" name="Rectangle 386"/>
            <p:cNvSpPr/>
            <p:nvPr/>
          </p:nvSpPr>
          <p:spPr>
            <a:xfrm>
              <a:off x="838200" y="5212080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914400" y="5257800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89" name="Oval 388"/>
          <p:cNvSpPr/>
          <p:nvPr/>
        </p:nvSpPr>
        <p:spPr>
          <a:xfrm>
            <a:off x="1676400" y="8237796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Oval 390"/>
          <p:cNvSpPr/>
          <p:nvPr/>
        </p:nvSpPr>
        <p:spPr>
          <a:xfrm>
            <a:off x="2543175" y="8599746"/>
            <a:ext cx="304800" cy="3048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Freeform 301"/>
          <p:cNvSpPr>
            <a:spLocks/>
          </p:cNvSpPr>
          <p:nvPr/>
        </p:nvSpPr>
        <p:spPr bwMode="auto">
          <a:xfrm>
            <a:off x="3302001" y="5286634"/>
            <a:ext cx="584199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2781886" y="4584781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2"/>
          <p:cNvGrpSpPr>
            <a:grpSpLocks/>
          </p:cNvGrpSpPr>
          <p:nvPr/>
        </p:nvGrpSpPr>
        <p:grpSpPr bwMode="auto">
          <a:xfrm flipH="1">
            <a:off x="567583" y="6533927"/>
            <a:ext cx="222250" cy="858838"/>
            <a:chOff x="384" y="816"/>
            <a:chExt cx="140" cy="541"/>
          </a:xfrm>
        </p:grpSpPr>
        <p:sp>
          <p:nvSpPr>
            <p:cNvPr id="17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2"/>
          <p:cNvGrpSpPr>
            <a:grpSpLocks/>
          </p:cNvGrpSpPr>
          <p:nvPr/>
        </p:nvGrpSpPr>
        <p:grpSpPr bwMode="auto">
          <a:xfrm flipH="1">
            <a:off x="839047" y="6351846"/>
            <a:ext cx="222250" cy="858838"/>
            <a:chOff x="384" y="816"/>
            <a:chExt cx="140" cy="541"/>
          </a:xfrm>
        </p:grpSpPr>
        <p:sp>
          <p:nvSpPr>
            <p:cNvPr id="18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88"/>
          <p:cNvGrpSpPr>
            <a:grpSpLocks/>
          </p:cNvGrpSpPr>
          <p:nvPr/>
        </p:nvGrpSpPr>
        <p:grpSpPr bwMode="auto">
          <a:xfrm>
            <a:off x="5947267" y="5056981"/>
            <a:ext cx="222250" cy="858838"/>
            <a:chOff x="384" y="816"/>
            <a:chExt cx="140" cy="541"/>
          </a:xfrm>
        </p:grpSpPr>
        <p:sp>
          <p:nvSpPr>
            <p:cNvPr id="19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29"/>
          <p:cNvGrpSpPr>
            <a:grpSpLocks/>
          </p:cNvGrpSpPr>
          <p:nvPr/>
        </p:nvGrpSpPr>
        <p:grpSpPr bwMode="auto">
          <a:xfrm>
            <a:off x="4251533" y="4559774"/>
            <a:ext cx="287338" cy="790575"/>
            <a:chOff x="528" y="240"/>
            <a:chExt cx="181" cy="498"/>
          </a:xfrm>
        </p:grpSpPr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99" name="Group 29"/>
          <p:cNvGrpSpPr>
            <a:grpSpLocks/>
          </p:cNvGrpSpPr>
          <p:nvPr/>
        </p:nvGrpSpPr>
        <p:grpSpPr bwMode="auto">
          <a:xfrm>
            <a:off x="4618872" y="4553424"/>
            <a:ext cx="287338" cy="790575"/>
            <a:chOff x="528" y="240"/>
            <a:chExt cx="181" cy="498"/>
          </a:xfrm>
        </p:grpSpPr>
        <p:sp>
          <p:nvSpPr>
            <p:cNvPr id="20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678708" y="7195915"/>
            <a:ext cx="482869" cy="43259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7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47" y="4673609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Freeform 6"/>
          <p:cNvSpPr>
            <a:spLocks/>
          </p:cNvSpPr>
          <p:nvPr/>
        </p:nvSpPr>
        <p:spPr bwMode="auto">
          <a:xfrm>
            <a:off x="3886200" y="5486400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2411390" y="4851014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TextBox 13"/>
          <p:cNvSpPr txBox="1">
            <a:spLocks noChangeArrowheads="1"/>
          </p:cNvSpPr>
          <p:nvPr/>
        </p:nvSpPr>
        <p:spPr bwMode="auto">
          <a:xfrm>
            <a:off x="970322" y="7398589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P1</a:t>
            </a:r>
            <a:endParaRPr lang="en-US" altLang="en-US" sz="1600" dirty="0"/>
          </a:p>
        </p:txBody>
      </p:sp>
      <p:sp>
        <p:nvSpPr>
          <p:cNvPr id="83" name="TextBox 13"/>
          <p:cNvSpPr txBox="1">
            <a:spLocks noChangeArrowheads="1"/>
          </p:cNvSpPr>
          <p:nvPr/>
        </p:nvSpPr>
        <p:spPr bwMode="auto">
          <a:xfrm>
            <a:off x="2218571" y="7112166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P2</a:t>
            </a:r>
            <a:endParaRPr lang="en-US" altLang="en-US" sz="1600" dirty="0"/>
          </a:p>
        </p:txBody>
      </p:sp>
      <p:sp>
        <p:nvSpPr>
          <p:cNvPr id="84" name="TextBox 13"/>
          <p:cNvSpPr txBox="1">
            <a:spLocks noChangeArrowheads="1"/>
          </p:cNvSpPr>
          <p:nvPr/>
        </p:nvSpPr>
        <p:spPr bwMode="auto">
          <a:xfrm>
            <a:off x="4404247" y="6602888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P3</a:t>
            </a:r>
            <a:endParaRPr lang="en-US" altLang="en-US" sz="1600" dirty="0"/>
          </a:p>
        </p:txBody>
      </p:sp>
      <p:sp>
        <p:nvSpPr>
          <p:cNvPr id="85" name="TextBox 13"/>
          <p:cNvSpPr txBox="1">
            <a:spLocks noChangeArrowheads="1"/>
          </p:cNvSpPr>
          <p:nvPr/>
        </p:nvSpPr>
        <p:spPr bwMode="auto">
          <a:xfrm>
            <a:off x="420282" y="6212361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</a:t>
            </a:r>
            <a:r>
              <a:rPr lang="en-US" altLang="en-US" sz="1600" dirty="0" smtClean="0"/>
              <a:t>1</a:t>
            </a:r>
            <a:endParaRPr lang="en-US" altLang="en-US" sz="1600" dirty="0"/>
          </a:p>
        </p:txBody>
      </p:sp>
      <p:sp>
        <p:nvSpPr>
          <p:cNvPr id="86" name="TextBox 13"/>
          <p:cNvSpPr txBox="1">
            <a:spLocks noChangeArrowheads="1"/>
          </p:cNvSpPr>
          <p:nvPr/>
        </p:nvSpPr>
        <p:spPr bwMode="auto">
          <a:xfrm>
            <a:off x="753818" y="6056772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T2</a:t>
            </a:r>
            <a:endParaRPr lang="en-US" altLang="en-US" sz="1600" dirty="0"/>
          </a:p>
        </p:txBody>
      </p:sp>
      <p:sp>
        <p:nvSpPr>
          <p:cNvPr id="87" name="TextBox 13"/>
          <p:cNvSpPr txBox="1">
            <a:spLocks noChangeArrowheads="1"/>
          </p:cNvSpPr>
          <p:nvPr/>
        </p:nvSpPr>
        <p:spPr bwMode="auto">
          <a:xfrm>
            <a:off x="2732986" y="4287630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3</a:t>
            </a:r>
          </a:p>
        </p:txBody>
      </p:sp>
      <p:sp>
        <p:nvSpPr>
          <p:cNvPr id="88" name="TextBox 13"/>
          <p:cNvSpPr txBox="1">
            <a:spLocks noChangeArrowheads="1"/>
          </p:cNvSpPr>
          <p:nvPr/>
        </p:nvSpPr>
        <p:spPr bwMode="auto">
          <a:xfrm>
            <a:off x="2356957" y="4549303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T4</a:t>
            </a:r>
            <a:endParaRPr lang="en-US" altLang="en-US" sz="1600" dirty="0"/>
          </a:p>
        </p:txBody>
      </p:sp>
      <p:sp>
        <p:nvSpPr>
          <p:cNvPr id="89" name="TextBox 13"/>
          <p:cNvSpPr txBox="1">
            <a:spLocks noChangeArrowheads="1"/>
          </p:cNvSpPr>
          <p:nvPr/>
        </p:nvSpPr>
        <p:spPr bwMode="auto">
          <a:xfrm>
            <a:off x="5867138" y="4740749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5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4556027" y="4239002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T6</a:t>
            </a:r>
            <a:endParaRPr lang="en-US" altLang="en-US" sz="1600" dirty="0"/>
          </a:p>
        </p:txBody>
      </p:sp>
      <p:sp>
        <p:nvSpPr>
          <p:cNvPr id="91" name="TextBox 13"/>
          <p:cNvSpPr txBox="1">
            <a:spLocks noChangeArrowheads="1"/>
          </p:cNvSpPr>
          <p:nvPr/>
        </p:nvSpPr>
        <p:spPr bwMode="auto">
          <a:xfrm>
            <a:off x="4188664" y="4244887"/>
            <a:ext cx="43116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T7</a:t>
            </a:r>
            <a:endParaRPr lang="en-US" altLang="en-US" sz="1600" dirty="0"/>
          </a:p>
        </p:txBody>
      </p:sp>
      <p:graphicFrame>
        <p:nvGraphicFramePr>
          <p:cNvPr id="9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378"/>
              </p:ext>
            </p:extLst>
          </p:nvPr>
        </p:nvGraphicFramePr>
        <p:xfrm>
          <a:off x="152400" y="152400"/>
          <a:ext cx="7010400" cy="372565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5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Fill-up Fight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getting gas at the pump when you hear your significant other scream from inside the store. Just then a couple of baddies walk up to you with guns drawn. Defend yourself and save your SO.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Standing at P1, toes touching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hands relaxed at sides, gun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14 rounds min,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threat, 1 non-threat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all targets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At the start signal, draw and engage T1-T2 with 2 shots each in tactical sequence. Then move to cover of P2 and engage T3-T4 with 2 shots each. Then move to cover of P3 and engage T5-T7 with 2 shots each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No reloads while moving from P2 to P3 until reaching P3.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4" name="Picture 36" descr="C:\Documents and Settings\Administrator\Desktop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39725"/>
            <a:ext cx="91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3"/>
          <p:cNvSpPr txBox="1">
            <a:spLocks noChangeArrowheads="1"/>
          </p:cNvSpPr>
          <p:nvPr/>
        </p:nvSpPr>
        <p:spPr bwMode="auto">
          <a:xfrm rot="18464394">
            <a:off x="663936" y="7242351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X </a:t>
            </a:r>
            <a:r>
              <a:rPr lang="en-US" altLang="en-US" sz="1600" dirty="0" err="1" smtClean="0"/>
              <a:t>X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1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160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189</cp:revision>
  <dcterms:created xsi:type="dcterms:W3CDTF">2002-08-21T12:11:08Z</dcterms:created>
  <dcterms:modified xsi:type="dcterms:W3CDTF">2016-05-20T20:34:47Z</dcterms:modified>
  <cp:category>Shooting</cp:category>
</cp:coreProperties>
</file>