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13.09.2018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611"/>
              </p:ext>
            </p:extLst>
          </p:nvPr>
        </p:nvGraphicFramePr>
        <p:xfrm>
          <a:off x="152400" y="152400"/>
          <a:ext cx="7010400" cy="463800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Did You Practice for This?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Show us what you got!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any box, facing downrange, gun loaded and holstered. Starting Mag downloaded to 4.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IDPA, 1 Plate rack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Not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at cone.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all targets as specified.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A, only targets marked A may be engaged.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only targets marked B may be engaged.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Center Box, only plate rack targets may be engaged. Freestyle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Both hands may be used  for reloads, but shooting may only be done as specified.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207951" y="76508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64679" y="7583269"/>
            <a:ext cx="69873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</a:t>
            </a:r>
          </a:p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36B9F-E676-440D-8F74-2FBE6E1B5E4B}"/>
              </a:ext>
            </a:extLst>
          </p:cNvPr>
          <p:cNvSpPr txBox="1"/>
          <p:nvPr/>
        </p:nvSpPr>
        <p:spPr>
          <a:xfrm>
            <a:off x="1698246" y="6054084"/>
            <a:ext cx="129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Targets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F12271E4-EBB2-4E7B-B469-96FA6E7280E9}"/>
              </a:ext>
            </a:extLst>
          </p:cNvPr>
          <p:cNvGrpSpPr>
            <a:grpSpLocks/>
          </p:cNvGrpSpPr>
          <p:nvPr/>
        </p:nvGrpSpPr>
        <p:grpSpPr bwMode="auto">
          <a:xfrm>
            <a:off x="1881351" y="5313287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8E08A036-D516-4356-AEBE-D6E2AE02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DD6375FD-3CCC-4FE0-BAF2-EC80F8EE1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0CC0CF53-F6E7-4C6E-B84F-68A9D4CD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EF6D6E93-20A0-4A25-A1F8-331D2F0FFC65}"/>
              </a:ext>
            </a:extLst>
          </p:cNvPr>
          <p:cNvGrpSpPr>
            <a:grpSpLocks/>
          </p:cNvGrpSpPr>
          <p:nvPr/>
        </p:nvGrpSpPr>
        <p:grpSpPr bwMode="auto">
          <a:xfrm>
            <a:off x="2288544" y="5313288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027B2B4C-D565-45AA-9A50-6242B7EA8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34A3CD62-937C-4515-A487-B9E3A0F2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3FBAF855-C20B-465F-B75C-D6BA3021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CDDCB4F6-7022-46C3-9349-156E42199690}"/>
              </a:ext>
            </a:extLst>
          </p:cNvPr>
          <p:cNvGrpSpPr>
            <a:grpSpLocks/>
          </p:cNvGrpSpPr>
          <p:nvPr/>
        </p:nvGrpSpPr>
        <p:grpSpPr bwMode="auto">
          <a:xfrm>
            <a:off x="4987926" y="5313286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53E2AB7A-1187-4F1B-AE81-E2FEAF037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1D30208C-2F09-460A-857D-46F53B8E3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A37489C0-4BFC-4B2C-A9D2-0C4394E6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E7846AC9-7044-4235-B4B0-3AD95C2529AB}"/>
              </a:ext>
            </a:extLst>
          </p:cNvPr>
          <p:cNvGrpSpPr>
            <a:grpSpLocks/>
          </p:cNvGrpSpPr>
          <p:nvPr/>
        </p:nvGrpSpPr>
        <p:grpSpPr bwMode="auto">
          <a:xfrm>
            <a:off x="5395119" y="5313287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7B1BB8E-B7EA-4C2F-849B-6747885E2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D2FD319-E7AE-4619-986F-DB1594D4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F5483D7-B828-48E9-BE95-DC730044F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7B97-4263-4695-9AC2-7E72DAE911F8}"/>
              </a:ext>
            </a:extLst>
          </p:cNvPr>
          <p:cNvGrpSpPr/>
          <p:nvPr/>
        </p:nvGrpSpPr>
        <p:grpSpPr>
          <a:xfrm>
            <a:off x="2972899" y="5373481"/>
            <a:ext cx="1619250" cy="657485"/>
            <a:chOff x="3048000" y="7623740"/>
            <a:chExt cx="1619250" cy="657485"/>
          </a:xfrm>
        </p:grpSpPr>
        <p:sp>
          <p:nvSpPr>
            <p:cNvPr id="46" name="Rectangle 126">
              <a:extLst>
                <a:ext uri="{FF2B5EF4-FFF2-40B4-BE49-F238E27FC236}">
                  <a16:creationId xmlns:a16="http://schemas.microsoft.com/office/drawing/2014/main" id="{838BA571-16FF-4696-8B48-2252C0EB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Rectangle 127">
              <a:extLst>
                <a:ext uri="{FF2B5EF4-FFF2-40B4-BE49-F238E27FC236}">
                  <a16:creationId xmlns:a16="http://schemas.microsoft.com/office/drawing/2014/main" id="{1954AE45-A7C0-45DD-84FF-8D54699B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Line 132">
              <a:extLst>
                <a:ext uri="{FF2B5EF4-FFF2-40B4-BE49-F238E27FC236}">
                  <a16:creationId xmlns:a16="http://schemas.microsoft.com/office/drawing/2014/main" id="{F771B5D7-EB41-4845-A165-9C64E03F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70">
              <a:extLst>
                <a:ext uri="{FF2B5EF4-FFF2-40B4-BE49-F238E27FC236}">
                  <a16:creationId xmlns:a16="http://schemas.microsoft.com/office/drawing/2014/main" id="{A7CF5EE4-E731-4111-B373-9E7A9E3946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670">
              <a:extLst>
                <a:ext uri="{FF2B5EF4-FFF2-40B4-BE49-F238E27FC236}">
                  <a16:creationId xmlns:a16="http://schemas.microsoft.com/office/drawing/2014/main" id="{CF4FB5D7-CB04-4965-BA45-968D46014D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Oval 670">
              <a:extLst>
                <a:ext uri="{FF2B5EF4-FFF2-40B4-BE49-F238E27FC236}">
                  <a16:creationId xmlns:a16="http://schemas.microsoft.com/office/drawing/2014/main" id="{BDCBE0ED-F7B9-4191-B99C-AC93934A4C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Oval 670">
              <a:extLst>
                <a:ext uri="{FF2B5EF4-FFF2-40B4-BE49-F238E27FC236}">
                  <a16:creationId xmlns:a16="http://schemas.microsoft.com/office/drawing/2014/main" id="{B1ED35F5-CCBE-4ACF-B4F9-066FF919BE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Oval 670">
              <a:extLst>
                <a:ext uri="{FF2B5EF4-FFF2-40B4-BE49-F238E27FC236}">
                  <a16:creationId xmlns:a16="http://schemas.microsoft.com/office/drawing/2014/main" id="{56162DCD-1D83-42D4-BFC3-9D34A31B6A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Oval 670">
              <a:extLst>
                <a:ext uri="{FF2B5EF4-FFF2-40B4-BE49-F238E27FC236}">
                  <a16:creationId xmlns:a16="http://schemas.microsoft.com/office/drawing/2014/main" id="{023B211F-F723-4BD5-9853-9F556C9722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1E919-F2DD-4D65-8915-0FA950B04189}"/>
              </a:ext>
            </a:extLst>
          </p:cNvPr>
          <p:cNvCxnSpPr>
            <a:cxnSpLocks/>
          </p:cNvCxnSpPr>
          <p:nvPr/>
        </p:nvCxnSpPr>
        <p:spPr>
          <a:xfrm flipH="1">
            <a:off x="2207950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1D785DE-E178-4A7D-8227-F012ABDC6F50}"/>
              </a:ext>
            </a:extLst>
          </p:cNvPr>
          <p:cNvCxnSpPr>
            <a:cxnSpLocks/>
          </p:cNvCxnSpPr>
          <p:nvPr/>
        </p:nvCxnSpPr>
        <p:spPr>
          <a:xfrm flipH="1">
            <a:off x="2207950" y="81585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8650FF-3C74-4D78-BB1A-E327947303EF}"/>
              </a:ext>
            </a:extLst>
          </p:cNvPr>
          <p:cNvCxnSpPr>
            <a:cxnSpLocks/>
          </p:cNvCxnSpPr>
          <p:nvPr/>
        </p:nvCxnSpPr>
        <p:spPr>
          <a:xfrm flipH="1">
            <a:off x="2804848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902D21-2EA2-44A2-AE25-39886F34DA2E}"/>
              </a:ext>
            </a:extLst>
          </p:cNvPr>
          <p:cNvCxnSpPr>
            <a:cxnSpLocks/>
          </p:cNvCxnSpPr>
          <p:nvPr/>
        </p:nvCxnSpPr>
        <p:spPr>
          <a:xfrm flipH="1">
            <a:off x="4760531" y="76508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C29908-6A16-406D-BF37-15BEF0F4E597}"/>
              </a:ext>
            </a:extLst>
          </p:cNvPr>
          <p:cNvSpPr txBox="1"/>
          <p:nvPr/>
        </p:nvSpPr>
        <p:spPr>
          <a:xfrm>
            <a:off x="4717259" y="7583269"/>
            <a:ext cx="69873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</a:t>
            </a:r>
          </a:p>
          <a:p>
            <a:pPr algn="ctr"/>
            <a:r>
              <a:rPr lang="en-US" b="1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8ABE9F-634C-4BF2-AA4A-32BFBEC6D767}"/>
              </a:ext>
            </a:extLst>
          </p:cNvPr>
          <p:cNvCxnSpPr>
            <a:cxnSpLocks/>
          </p:cNvCxnSpPr>
          <p:nvPr/>
        </p:nvCxnSpPr>
        <p:spPr>
          <a:xfrm flipH="1">
            <a:off x="4760530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2829B7-3E36-4E42-9DF9-D660CB8FDFA8}"/>
              </a:ext>
            </a:extLst>
          </p:cNvPr>
          <p:cNvCxnSpPr>
            <a:cxnSpLocks/>
          </p:cNvCxnSpPr>
          <p:nvPr/>
        </p:nvCxnSpPr>
        <p:spPr>
          <a:xfrm flipH="1">
            <a:off x="4760530" y="81585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292D32-F78B-43F4-84C0-0859D1AE89CE}"/>
              </a:ext>
            </a:extLst>
          </p:cNvPr>
          <p:cNvCxnSpPr>
            <a:cxnSpLocks/>
          </p:cNvCxnSpPr>
          <p:nvPr/>
        </p:nvCxnSpPr>
        <p:spPr>
          <a:xfrm flipH="1">
            <a:off x="5357428" y="76543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3E6AA22-26BC-42B8-81CE-91083C0BB428}"/>
              </a:ext>
            </a:extLst>
          </p:cNvPr>
          <p:cNvCxnSpPr>
            <a:cxnSpLocks/>
          </p:cNvCxnSpPr>
          <p:nvPr/>
        </p:nvCxnSpPr>
        <p:spPr>
          <a:xfrm flipH="1">
            <a:off x="3564408" y="864146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CCFD19-C6B7-4BCF-88C4-787CE28FAE22}"/>
              </a:ext>
            </a:extLst>
          </p:cNvPr>
          <p:cNvSpPr txBox="1"/>
          <p:nvPr/>
        </p:nvSpPr>
        <p:spPr>
          <a:xfrm>
            <a:off x="3412750" y="8573869"/>
            <a:ext cx="93065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Center Box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A3BEE9-766C-432A-B5E7-C2674AFE71D4}"/>
              </a:ext>
            </a:extLst>
          </p:cNvPr>
          <p:cNvCxnSpPr>
            <a:cxnSpLocks/>
          </p:cNvCxnSpPr>
          <p:nvPr/>
        </p:nvCxnSpPr>
        <p:spPr>
          <a:xfrm flipH="1">
            <a:off x="3564407" y="86449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BCEAA9-360B-41E0-89FD-57FE95DF3AC3}"/>
              </a:ext>
            </a:extLst>
          </p:cNvPr>
          <p:cNvCxnSpPr>
            <a:cxnSpLocks/>
          </p:cNvCxnSpPr>
          <p:nvPr/>
        </p:nvCxnSpPr>
        <p:spPr>
          <a:xfrm flipH="1">
            <a:off x="3564407" y="914912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ADA778-9C4D-4584-A3CE-C6CD6E9BE388}"/>
              </a:ext>
            </a:extLst>
          </p:cNvPr>
          <p:cNvCxnSpPr>
            <a:cxnSpLocks/>
          </p:cNvCxnSpPr>
          <p:nvPr/>
        </p:nvCxnSpPr>
        <p:spPr>
          <a:xfrm flipH="1">
            <a:off x="4161305" y="8644949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6A83E-8D77-47B4-AF21-A1B4C98E71A0}"/>
              </a:ext>
            </a:extLst>
          </p:cNvPr>
          <p:cNvSpPr txBox="1"/>
          <p:nvPr/>
        </p:nvSpPr>
        <p:spPr>
          <a:xfrm>
            <a:off x="4745886" y="6134389"/>
            <a:ext cx="129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Targets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C3B5F1D-CB96-47D4-8585-13BCDF04AE2B}"/>
              </a:ext>
            </a:extLst>
          </p:cNvPr>
          <p:cNvGrpSpPr/>
          <p:nvPr/>
        </p:nvGrpSpPr>
        <p:grpSpPr>
          <a:xfrm>
            <a:off x="3417344" y="6054084"/>
            <a:ext cx="685800" cy="587829"/>
            <a:chOff x="166468" y="7843451"/>
            <a:chExt cx="685800" cy="58782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02D3FA7-EB77-4BC3-A602-BCFC73E0B57B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436D9721-F42D-4C65-8F7C-33F8AD656765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C205D7E-721D-4DF7-A1F3-B03458458487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739DEC0-D188-4D83-B0E5-D5CDCA721755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48D8332-AACF-4F8F-A07B-D685DAF3940C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 A and Box B distance no greater than 7 meters to their targets. Put signs under each paper target to designate them “A” or “B” targets so shooters don’t forget.</a:t>
            </a:r>
          </a:p>
          <a:p>
            <a:r>
              <a:rPr lang="en-US" sz="1400" dirty="0"/>
              <a:t>Center Steel box must be far enough back for safety purposes.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151872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5F7E9C-D050-42E2-8CA6-3433384C5901}"/>
              </a:ext>
            </a:extLst>
          </p:cNvPr>
          <p:cNvGrpSpPr/>
          <p:nvPr/>
        </p:nvGrpSpPr>
        <p:grpSpPr>
          <a:xfrm>
            <a:off x="2421492" y="5221822"/>
            <a:ext cx="1619250" cy="657485"/>
            <a:chOff x="3048000" y="7623740"/>
            <a:chExt cx="1619250" cy="657485"/>
          </a:xfrm>
        </p:grpSpPr>
        <p:sp>
          <p:nvSpPr>
            <p:cNvPr id="43" name="Rectangle 126">
              <a:extLst>
                <a:ext uri="{FF2B5EF4-FFF2-40B4-BE49-F238E27FC236}">
                  <a16:creationId xmlns:a16="http://schemas.microsoft.com/office/drawing/2014/main" id="{A7377FA6-98AF-4892-AA25-AC6E2EE0E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Rectangle 127">
              <a:extLst>
                <a:ext uri="{FF2B5EF4-FFF2-40B4-BE49-F238E27FC236}">
                  <a16:creationId xmlns:a16="http://schemas.microsoft.com/office/drawing/2014/main" id="{67191870-8332-4DE1-98F6-72E1EC84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132">
              <a:extLst>
                <a:ext uri="{FF2B5EF4-FFF2-40B4-BE49-F238E27FC236}">
                  <a16:creationId xmlns:a16="http://schemas.microsoft.com/office/drawing/2014/main" id="{0AC2D2AD-BF71-474E-B0C8-BD2DCF63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670">
              <a:extLst>
                <a:ext uri="{FF2B5EF4-FFF2-40B4-BE49-F238E27FC236}">
                  <a16:creationId xmlns:a16="http://schemas.microsoft.com/office/drawing/2014/main" id="{D3E97310-F49E-44F9-9099-E7E213B8D1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Oval 670">
              <a:extLst>
                <a:ext uri="{FF2B5EF4-FFF2-40B4-BE49-F238E27FC236}">
                  <a16:creationId xmlns:a16="http://schemas.microsoft.com/office/drawing/2014/main" id="{0CC43F84-0EDA-4703-A8E0-051747701C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Oval 670">
              <a:extLst>
                <a:ext uri="{FF2B5EF4-FFF2-40B4-BE49-F238E27FC236}">
                  <a16:creationId xmlns:a16="http://schemas.microsoft.com/office/drawing/2014/main" id="{ED92606B-9EA1-41AD-93D3-BB74D0F510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Oval 670">
              <a:extLst>
                <a:ext uri="{FF2B5EF4-FFF2-40B4-BE49-F238E27FC236}">
                  <a16:creationId xmlns:a16="http://schemas.microsoft.com/office/drawing/2014/main" id="{D996D2C9-52A4-49E6-8162-CFDE6F3821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Oval 670">
              <a:extLst>
                <a:ext uri="{FF2B5EF4-FFF2-40B4-BE49-F238E27FC236}">
                  <a16:creationId xmlns:a16="http://schemas.microsoft.com/office/drawing/2014/main" id="{8D7DBF52-D584-4465-9898-B5D8EDF17A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Oval 670">
              <a:extLst>
                <a:ext uri="{FF2B5EF4-FFF2-40B4-BE49-F238E27FC236}">
                  <a16:creationId xmlns:a16="http://schemas.microsoft.com/office/drawing/2014/main" id="{1719B16D-FBA1-408E-8C98-961B6AF1D0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CA96860-BAC6-4193-A2EC-8C778CA0F8B1}"/>
              </a:ext>
            </a:extLst>
          </p:cNvPr>
          <p:cNvSpPr txBox="1"/>
          <p:nvPr/>
        </p:nvSpPr>
        <p:spPr>
          <a:xfrm>
            <a:off x="1985582" y="52994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                     Plate Rack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219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2018-09-14T00:35:27Z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