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010" autoAdjust="0"/>
  </p:normalViewPr>
  <p:slideViewPr>
    <p:cSldViewPr>
      <p:cViewPr varScale="1">
        <p:scale>
          <a:sx n="122" d="100"/>
          <a:sy n="122" d="100"/>
        </p:scale>
        <p:origin x="404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26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89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4">
            <a:extLst>
              <a:ext uri="{FF2B5EF4-FFF2-40B4-BE49-F238E27FC236}">
                <a16:creationId xmlns:a16="http://schemas.microsoft.com/office/drawing/2014/main" id="{383A1651-B805-5041-865A-D8FC4EF7D2D5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579664" y="4799067"/>
            <a:ext cx="360363" cy="838200"/>
            <a:chOff x="-2155" y="1485"/>
            <a:chExt cx="227" cy="528"/>
          </a:xfrm>
        </p:grpSpPr>
        <p:sp>
          <p:nvSpPr>
            <p:cNvPr id="85" name="AutoShape 3">
              <a:extLst>
                <a:ext uri="{FF2B5EF4-FFF2-40B4-BE49-F238E27FC236}">
                  <a16:creationId xmlns:a16="http://schemas.microsoft.com/office/drawing/2014/main" id="{159C4259-0230-1F43-9E45-EB45F11F4D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772BD200-7110-DD4C-AE88-258097370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8">
              <a:extLst>
                <a:ext uri="{FF2B5EF4-FFF2-40B4-BE49-F238E27FC236}">
                  <a16:creationId xmlns:a16="http://schemas.microsoft.com/office/drawing/2014/main" id="{658A0B12-5143-634F-8D85-1311F2B1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9">
              <a:extLst>
                <a:ext uri="{FF2B5EF4-FFF2-40B4-BE49-F238E27FC236}">
                  <a16:creationId xmlns:a16="http://schemas.microsoft.com/office/drawing/2014/main" id="{378FA3C6-BB01-2448-B8B4-7CAFBB971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10">
              <a:extLst>
                <a:ext uri="{FF2B5EF4-FFF2-40B4-BE49-F238E27FC236}">
                  <a16:creationId xmlns:a16="http://schemas.microsoft.com/office/drawing/2014/main" id="{8125D982-54A6-F441-88D3-73044FC60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AD500E83-11BA-C846-A7F1-EBF9ECEE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501C5C76-4416-5345-AE21-059E38747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4DDA040E-6767-404C-953A-21C39676F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7EFD1F00-EF57-6640-93D2-D36F8E9D6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51C2B8DA-74D2-7F4B-8D8E-42B80DFB1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41EE5B17-080A-FA44-BCDD-ECD593DCC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7">
              <a:extLst>
                <a:ext uri="{FF2B5EF4-FFF2-40B4-BE49-F238E27FC236}">
                  <a16:creationId xmlns:a16="http://schemas.microsoft.com/office/drawing/2014/main" id="{30DC4D9A-227A-FD41-9ECF-4A32A8195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18">
              <a:extLst>
                <a:ext uri="{FF2B5EF4-FFF2-40B4-BE49-F238E27FC236}">
                  <a16:creationId xmlns:a16="http://schemas.microsoft.com/office/drawing/2014/main" id="{02D448FC-30FF-5441-A380-C8DA0D7F4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9">
              <a:extLst>
                <a:ext uri="{FF2B5EF4-FFF2-40B4-BE49-F238E27FC236}">
                  <a16:creationId xmlns:a16="http://schemas.microsoft.com/office/drawing/2014/main" id="{45152C5C-766A-264A-8DDC-8AF57F0F3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Line 20">
              <a:extLst>
                <a:ext uri="{FF2B5EF4-FFF2-40B4-BE49-F238E27FC236}">
                  <a16:creationId xmlns:a16="http://schemas.microsoft.com/office/drawing/2014/main" id="{666AB8DA-2BB7-D549-8250-08680C850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1">
              <a:extLst>
                <a:ext uri="{FF2B5EF4-FFF2-40B4-BE49-F238E27FC236}">
                  <a16:creationId xmlns:a16="http://schemas.microsoft.com/office/drawing/2014/main" id="{E6B87DA7-C223-7A41-B0AD-5A87CB51C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2">
              <a:extLst>
                <a:ext uri="{FF2B5EF4-FFF2-40B4-BE49-F238E27FC236}">
                  <a16:creationId xmlns:a16="http://schemas.microsoft.com/office/drawing/2014/main" id="{110F5758-78A3-AD4E-8228-7342F15AE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E5F881D9-C9CD-334A-928E-82784B5DA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1A2E685F-237E-9647-957C-174D62D1B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422C26AE-893A-E441-8F31-573C93679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6">
              <a:extLst>
                <a:ext uri="{FF2B5EF4-FFF2-40B4-BE49-F238E27FC236}">
                  <a16:creationId xmlns:a16="http://schemas.microsoft.com/office/drawing/2014/main" id="{80346A09-1D1B-4842-9B54-E47C7DEE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6BBF13D2-04F5-E74C-A10A-B30EF76B3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8">
              <a:extLst>
                <a:ext uri="{FF2B5EF4-FFF2-40B4-BE49-F238E27FC236}">
                  <a16:creationId xmlns:a16="http://schemas.microsoft.com/office/drawing/2014/main" id="{D48C00F3-EA24-4A4E-8695-E9CD6CCE7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9">
              <a:extLst>
                <a:ext uri="{FF2B5EF4-FFF2-40B4-BE49-F238E27FC236}">
                  <a16:creationId xmlns:a16="http://schemas.microsoft.com/office/drawing/2014/main" id="{27CCCF9E-58CD-CD46-9775-D92DF648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2F59782-9141-B948-BF9C-8F23018B3504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5058866" y="4784990"/>
            <a:ext cx="360363" cy="838200"/>
            <a:chOff x="-2155" y="1485"/>
            <a:chExt cx="227" cy="528"/>
          </a:xfrm>
        </p:grpSpPr>
        <p:sp>
          <p:nvSpPr>
            <p:cNvPr id="133" name="AutoShape 3">
              <a:extLst>
                <a:ext uri="{FF2B5EF4-FFF2-40B4-BE49-F238E27FC236}">
                  <a16:creationId xmlns:a16="http://schemas.microsoft.com/office/drawing/2014/main" id="{B1F3C5EC-4271-3F47-9B74-6286FB1550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85A3B326-6805-2A42-B951-BE2DC6ABB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8">
              <a:extLst>
                <a:ext uri="{FF2B5EF4-FFF2-40B4-BE49-F238E27FC236}">
                  <a16:creationId xmlns:a16="http://schemas.microsoft.com/office/drawing/2014/main" id="{3B889B3D-E7FD-4043-9E04-C0B68379D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9">
              <a:extLst>
                <a:ext uri="{FF2B5EF4-FFF2-40B4-BE49-F238E27FC236}">
                  <a16:creationId xmlns:a16="http://schemas.microsoft.com/office/drawing/2014/main" id="{73F613E5-A0C7-A144-8CF1-A38EC253F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0">
              <a:extLst>
                <a:ext uri="{FF2B5EF4-FFF2-40B4-BE49-F238E27FC236}">
                  <a16:creationId xmlns:a16="http://schemas.microsoft.com/office/drawing/2014/main" id="{6C751646-9FFE-AC4D-A2D7-867F7B84D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11">
              <a:extLst>
                <a:ext uri="{FF2B5EF4-FFF2-40B4-BE49-F238E27FC236}">
                  <a16:creationId xmlns:a16="http://schemas.microsoft.com/office/drawing/2014/main" id="{47C0BAD0-4A85-4947-B767-C4AAC1279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12">
              <a:extLst>
                <a:ext uri="{FF2B5EF4-FFF2-40B4-BE49-F238E27FC236}">
                  <a16:creationId xmlns:a16="http://schemas.microsoft.com/office/drawing/2014/main" id="{E1C0F4C8-A4B6-454D-903E-40048EACE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13">
              <a:extLst>
                <a:ext uri="{FF2B5EF4-FFF2-40B4-BE49-F238E27FC236}">
                  <a16:creationId xmlns:a16="http://schemas.microsoft.com/office/drawing/2014/main" id="{36B4248C-465A-A14E-8E28-6AF600DFA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14">
              <a:extLst>
                <a:ext uri="{FF2B5EF4-FFF2-40B4-BE49-F238E27FC236}">
                  <a16:creationId xmlns:a16="http://schemas.microsoft.com/office/drawing/2014/main" id="{99C3350C-7331-5A4A-AEF6-9CD18A264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15">
              <a:extLst>
                <a:ext uri="{FF2B5EF4-FFF2-40B4-BE49-F238E27FC236}">
                  <a16:creationId xmlns:a16="http://schemas.microsoft.com/office/drawing/2014/main" id="{F3AA8789-9120-1045-97A6-235BF41B5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B2D6670B-1A3A-9243-B34D-34CD9076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7">
              <a:extLst>
                <a:ext uri="{FF2B5EF4-FFF2-40B4-BE49-F238E27FC236}">
                  <a16:creationId xmlns:a16="http://schemas.microsoft.com/office/drawing/2014/main" id="{EC620A34-910C-8F49-A1E2-39F1CFFDC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8">
              <a:extLst>
                <a:ext uri="{FF2B5EF4-FFF2-40B4-BE49-F238E27FC236}">
                  <a16:creationId xmlns:a16="http://schemas.microsoft.com/office/drawing/2014/main" id="{3749FE62-DBF8-F94B-92C3-C46028E06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19">
              <a:extLst>
                <a:ext uri="{FF2B5EF4-FFF2-40B4-BE49-F238E27FC236}">
                  <a16:creationId xmlns:a16="http://schemas.microsoft.com/office/drawing/2014/main" id="{FA8A57B7-8E5E-9A49-B302-3FB1DD3FFC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0">
              <a:extLst>
                <a:ext uri="{FF2B5EF4-FFF2-40B4-BE49-F238E27FC236}">
                  <a16:creationId xmlns:a16="http://schemas.microsoft.com/office/drawing/2014/main" id="{741E1C9F-4F34-A340-98EB-58BA757FC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1">
              <a:extLst>
                <a:ext uri="{FF2B5EF4-FFF2-40B4-BE49-F238E27FC236}">
                  <a16:creationId xmlns:a16="http://schemas.microsoft.com/office/drawing/2014/main" id="{00C78E49-6938-234C-8126-0C9B787C0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2">
              <a:extLst>
                <a:ext uri="{FF2B5EF4-FFF2-40B4-BE49-F238E27FC236}">
                  <a16:creationId xmlns:a16="http://schemas.microsoft.com/office/drawing/2014/main" id="{338A640F-66FA-874F-BAEE-B8A6B618E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3">
              <a:extLst>
                <a:ext uri="{FF2B5EF4-FFF2-40B4-BE49-F238E27FC236}">
                  <a16:creationId xmlns:a16="http://schemas.microsoft.com/office/drawing/2014/main" id="{464D0E58-CF89-8F47-B6B5-72D7078E3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4">
              <a:extLst>
                <a:ext uri="{FF2B5EF4-FFF2-40B4-BE49-F238E27FC236}">
                  <a16:creationId xmlns:a16="http://schemas.microsoft.com/office/drawing/2014/main" id="{9DF9B238-CE1F-BF45-AC8D-F6FEDFEE0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5">
              <a:extLst>
                <a:ext uri="{FF2B5EF4-FFF2-40B4-BE49-F238E27FC236}">
                  <a16:creationId xmlns:a16="http://schemas.microsoft.com/office/drawing/2014/main" id="{DD57C8BA-0E8F-ED41-A958-43702FC319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6">
              <a:extLst>
                <a:ext uri="{FF2B5EF4-FFF2-40B4-BE49-F238E27FC236}">
                  <a16:creationId xmlns:a16="http://schemas.microsoft.com/office/drawing/2014/main" id="{555BB3B5-F153-0D47-ADB5-10A4ABD1F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7">
              <a:extLst>
                <a:ext uri="{FF2B5EF4-FFF2-40B4-BE49-F238E27FC236}">
                  <a16:creationId xmlns:a16="http://schemas.microsoft.com/office/drawing/2014/main" id="{1779743F-78BA-B54A-807A-930848740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8">
              <a:extLst>
                <a:ext uri="{FF2B5EF4-FFF2-40B4-BE49-F238E27FC236}">
                  <a16:creationId xmlns:a16="http://schemas.microsoft.com/office/drawing/2014/main" id="{36681D38-6258-BE4A-8909-608E857F3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AD104784-F37D-7148-B65F-0C37D6BC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8382000"/>
            <a:ext cx="1219200" cy="1219200"/>
          </a:xfrm>
          <a:prstGeom prst="rect">
            <a:avLst/>
          </a:prstGeom>
        </p:spPr>
      </p:pic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7665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6: Winter Wonderland Warrior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Snow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Camp II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settling into your tent for the evening in the quiet of a snowy forest. As you get the corgis in for the evening, you hear the unmistakable howl and sniffing around the camp: COYOTES! Save your corgis and dispatch the Wylie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once and for all!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Kneeling inside the tent, all reloading devices to be used on the mat. Unloaded firearm on the mat. Seated on the ground is permissible if unable to kneel.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:      17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5 IDPA, 2 NT, 2 PP (small)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Optional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signal, engage all targets in the open while kneeling with at least 3 shots each.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3037959" y="8103248"/>
            <a:ext cx="782081" cy="442872"/>
            <a:chOff x="3048000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066800" cy="1066800"/>
          </a:xfrm>
          <a:prstGeom prst="rect">
            <a:avLst/>
          </a:prstGeom>
        </p:spPr>
      </p:pic>
      <p:grpSp>
        <p:nvGrpSpPr>
          <p:cNvPr id="96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016658"/>
            <a:ext cx="123825" cy="434975"/>
            <a:chOff x="2574" y="2166"/>
            <a:chExt cx="96" cy="398"/>
          </a:xfrm>
        </p:grpSpPr>
        <p:sp>
          <p:nvSpPr>
            <p:cNvPr id="97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8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9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1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4" name="Group 744">
            <a:extLst>
              <a:ext uri="{FF2B5EF4-FFF2-40B4-BE49-F238E27FC236}">
                <a16:creationId xmlns:a16="http://schemas.microsoft.com/office/drawing/2014/main" id="{A491CA3A-E150-4F7B-B20B-1EE80FD7233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5016658"/>
            <a:ext cx="123825" cy="434975"/>
            <a:chOff x="2574" y="2166"/>
            <a:chExt cx="96" cy="398"/>
          </a:xfrm>
        </p:grpSpPr>
        <p:sp>
          <p:nvSpPr>
            <p:cNvPr id="105" name="Oval 745">
              <a:extLst>
                <a:ext uri="{FF2B5EF4-FFF2-40B4-BE49-F238E27FC236}">
                  <a16:creationId xmlns:a16="http://schemas.microsoft.com/office/drawing/2014/main" id="{4024A9DC-F730-4E39-9290-97A575034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" name="Oval 746">
              <a:extLst>
                <a:ext uri="{FF2B5EF4-FFF2-40B4-BE49-F238E27FC236}">
                  <a16:creationId xmlns:a16="http://schemas.microsoft.com/office/drawing/2014/main" id="{9B73B6ED-42B4-46AD-9B5F-17A0CC58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7" name="Freeform 747">
              <a:extLst>
                <a:ext uri="{FF2B5EF4-FFF2-40B4-BE49-F238E27FC236}">
                  <a16:creationId xmlns:a16="http://schemas.microsoft.com/office/drawing/2014/main" id="{1127A8CB-BFD1-4531-B8BF-17749EA13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748">
              <a:extLst>
                <a:ext uri="{FF2B5EF4-FFF2-40B4-BE49-F238E27FC236}">
                  <a16:creationId xmlns:a16="http://schemas.microsoft.com/office/drawing/2014/main" id="{9C391C86-190C-464C-A885-98CE1D0EE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749">
              <a:extLst>
                <a:ext uri="{FF2B5EF4-FFF2-40B4-BE49-F238E27FC236}">
                  <a16:creationId xmlns:a16="http://schemas.microsoft.com/office/drawing/2014/main" id="{394EDCD1-0730-406A-A554-872F4CB51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0" name="Rectangle 750">
              <a:extLst>
                <a:ext uri="{FF2B5EF4-FFF2-40B4-BE49-F238E27FC236}">
                  <a16:creationId xmlns:a16="http://schemas.microsoft.com/office/drawing/2014/main" id="{DB38346A-35DE-41E7-960B-50CF7EEC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1" name="Rectangle 751">
              <a:extLst>
                <a:ext uri="{FF2B5EF4-FFF2-40B4-BE49-F238E27FC236}">
                  <a16:creationId xmlns:a16="http://schemas.microsoft.com/office/drawing/2014/main" id="{5551C244-F035-49C5-A189-896CF4AA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1" name="Freeform 32">
            <a:extLst>
              <a:ext uri="{FF2B5EF4-FFF2-40B4-BE49-F238E27FC236}">
                <a16:creationId xmlns:a16="http://schemas.microsoft.com/office/drawing/2014/main" id="{E01D2B8F-3C7F-D345-8D06-AD37E8E8BE98}"/>
              </a:ext>
            </a:extLst>
          </p:cNvPr>
          <p:cNvSpPr>
            <a:spLocks/>
          </p:cNvSpPr>
          <p:nvPr/>
        </p:nvSpPr>
        <p:spPr bwMode="auto">
          <a:xfrm rot="17675324">
            <a:off x="6105814" y="6148727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32">
            <a:extLst>
              <a:ext uri="{FF2B5EF4-FFF2-40B4-BE49-F238E27FC236}">
                <a16:creationId xmlns:a16="http://schemas.microsoft.com/office/drawing/2014/main" id="{657F9D8E-7144-A344-B838-E7E0608654AC}"/>
              </a:ext>
            </a:extLst>
          </p:cNvPr>
          <p:cNvSpPr>
            <a:spLocks/>
          </p:cNvSpPr>
          <p:nvPr/>
        </p:nvSpPr>
        <p:spPr bwMode="auto">
          <a:xfrm rot="3716049">
            <a:off x="775400" y="6665584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660BDB79-1EB7-EF4E-9B66-33D9475A559D}"/>
              </a:ext>
            </a:extLst>
          </p:cNvPr>
          <p:cNvSpPr>
            <a:spLocks/>
          </p:cNvSpPr>
          <p:nvPr/>
        </p:nvSpPr>
        <p:spPr bwMode="auto">
          <a:xfrm rot="3716049">
            <a:off x="3376240" y="5178756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32">
            <a:extLst>
              <a:ext uri="{FF2B5EF4-FFF2-40B4-BE49-F238E27FC236}">
                <a16:creationId xmlns:a16="http://schemas.microsoft.com/office/drawing/2014/main" id="{606516E9-2C38-144F-81B2-61B5880C7DD3}"/>
              </a:ext>
            </a:extLst>
          </p:cNvPr>
          <p:cNvSpPr>
            <a:spLocks/>
          </p:cNvSpPr>
          <p:nvPr/>
        </p:nvSpPr>
        <p:spPr bwMode="auto">
          <a:xfrm rot="3716049">
            <a:off x="2334016" y="4598830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76AE3515-8A57-9C43-BD04-A220D165E868}"/>
              </a:ext>
            </a:extLst>
          </p:cNvPr>
          <p:cNvSpPr>
            <a:spLocks/>
          </p:cNvSpPr>
          <p:nvPr/>
        </p:nvSpPr>
        <p:spPr bwMode="auto">
          <a:xfrm rot="3716049">
            <a:off x="1538531" y="5599495"/>
            <a:ext cx="287338" cy="527050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184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183</cp:revision>
  <dcterms:created xsi:type="dcterms:W3CDTF">2002-08-21T12:11:08Z</dcterms:created>
  <dcterms:modified xsi:type="dcterms:W3CDTF">2019-12-09T20:43:55Z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