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36"/>
    <p:restoredTop sz="94010" autoAdjust="0"/>
  </p:normalViewPr>
  <p:slideViewPr>
    <p:cSldViewPr>
      <p:cViewPr varScale="1">
        <p:scale>
          <a:sx n="122" d="100"/>
          <a:sy n="122" d="100"/>
        </p:scale>
        <p:origin x="4040" y="20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11/25/19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extLst>
      <p:ext uri="{BB962C8B-B14F-4D97-AF65-F5344CB8AC3E}">
        <p14:creationId xmlns:p14="http://schemas.microsoft.com/office/powerpoint/2010/main" val="35422803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extLst>
      <p:ext uri="{BB962C8B-B14F-4D97-AF65-F5344CB8AC3E}">
        <p14:creationId xmlns:p14="http://schemas.microsoft.com/office/powerpoint/2010/main" val="76376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766838489"/>
              </p:ext>
            </p:extLst>
          </p:nvPr>
        </p:nvGraphicFramePr>
        <p:xfrm>
          <a:off x="152400" y="152400"/>
          <a:ext cx="7010400" cy="4413578"/>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Renton Fish and Game</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cap="none" normalizeH="0" baseline="0" dirty="0">
                          <a:ln>
                            <a:noFill/>
                          </a:ln>
                          <a:solidFill>
                            <a:schemeClr val="tx1"/>
                          </a:solidFill>
                          <a:effectLst/>
                          <a:latin typeface="Arial" charset="0"/>
                          <a:cs typeface="Times New Roman" charset="0"/>
                        </a:rPr>
                        <a:t>Bay 7: Winter Wonderland Warrior</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Standards? </a:t>
                      </a:r>
                      <a:r>
                        <a:rPr kumimoji="0" lang="en-US" sz="1200" b="1" i="0" u="none" strike="noStrike" kern="1200" cap="none" normalizeH="0" baseline="0">
                          <a:ln>
                            <a:noFill/>
                          </a:ln>
                          <a:solidFill>
                            <a:schemeClr val="tx1"/>
                          </a:solidFill>
                          <a:effectLst/>
                          <a:latin typeface="Arial" charset="0"/>
                          <a:ea typeface="+mn-ea"/>
                          <a:cs typeface="+mn-cs"/>
                        </a:rPr>
                        <a:t>Snow Way</a:t>
                      </a:r>
                      <a:r>
                        <a:rPr kumimoji="0" lang="en-US" sz="1200" b="1" i="0" u="none" strike="noStrike" kern="1200" cap="none" normalizeH="0" baseline="0" dirty="0">
                          <a:ln>
                            <a:noFill/>
                          </a:ln>
                          <a:solidFill>
                            <a:schemeClr val="tx1"/>
                          </a:solidFill>
                          <a:effectLst/>
                          <a:latin typeface="Arial" charset="0"/>
                          <a:ea typeface="+mn-ea"/>
                          <a:cs typeface="+mn-cs"/>
                        </a:rPr>
                        <a:t>!</a:t>
                      </a:r>
                      <a:br>
                        <a:rPr kumimoji="0" lang="en-US" sz="1200" b="1" i="0" u="none" strike="noStrike" kern="1200" cap="none" normalizeH="0" baseline="0" dirty="0">
                          <a:ln>
                            <a:noFill/>
                          </a:ln>
                          <a:solidFill>
                            <a:schemeClr val="tx1"/>
                          </a:solidFill>
                          <a:effectLst/>
                          <a:latin typeface="Arial" charset="0"/>
                          <a:ea typeface="+mn-ea"/>
                          <a:cs typeface="+mn-cs"/>
                        </a:rPr>
                      </a:b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Corgi Nation Pistol Team</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You are enjoying the snowy vista on Rifle Ridge when you are startled by the crunching of boot steps in the snow! Turning, you are confronted by armed evil Earth Firsters! Defend yourself and get to your cabin!</a:t>
                      </a:r>
                      <a:endParaRPr kumimoji="0" lang="en-US" sz="1200" b="0"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86254">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facing up range, hands holding ski poles. Firearm loaded to 6 rounds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loaded to 6 rounds, stock on belt muzzle pointed at cone, ski pole in strong hand.</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6 on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14 </a:t>
                      </a:r>
                      <a:r>
                        <a:rPr kumimoji="0" lang="en-US" sz="1100" b="1" i="0" u="none" strike="noStrike" cap="none" normalizeH="0" baseline="0" dirty="0" err="1">
                          <a:ln>
                            <a:noFill/>
                          </a:ln>
                          <a:solidFill>
                            <a:schemeClr val="tx1"/>
                          </a:solidFill>
                          <a:effectLst/>
                          <a:latin typeface="Arial" charset="0"/>
                          <a:ea typeface="ＭＳ Ｐゴシック" pitchFamily="-112" charset="-128"/>
                          <a:cs typeface="Times New Roman" pitchFamily="-112" charset="0"/>
                        </a:rPr>
                        <a:t>rds</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2 IDPA, 2 Large PP</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180 degree rule</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736192">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At start signal, engage targets from within start box with at least 6 rounds each.</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C4882380-237C-4F38-B85F-DAAFD46A40CD}"/>
              </a:ext>
            </a:extLst>
          </p:cNvPr>
          <p:cNvSpPr txBox="1"/>
          <p:nvPr/>
        </p:nvSpPr>
        <p:spPr>
          <a:xfrm>
            <a:off x="3486854" y="8485869"/>
            <a:ext cx="782081" cy="369332"/>
          </a:xfrm>
          <a:prstGeom prst="rect">
            <a:avLst/>
          </a:prstGeom>
          <a:noFill/>
          <a:effectLst/>
        </p:spPr>
        <p:txBody>
          <a:bodyPr wrap="square" rtlCol="0">
            <a:spAutoFit/>
          </a:bodyPr>
          <a:lstStyle/>
          <a:p>
            <a:r>
              <a:rPr lang="en-US" b="1" dirty="0"/>
              <a:t>start</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37" y="143580"/>
            <a:ext cx="990600" cy="990600"/>
          </a:xfrm>
          <a:prstGeom prst="rect">
            <a:avLst/>
          </a:prstGeom>
        </p:spPr>
      </p:pic>
      <p:sp>
        <p:nvSpPr>
          <p:cNvPr id="58" name="Freeform 739"/>
          <p:cNvSpPr>
            <a:spLocks/>
          </p:cNvSpPr>
          <p:nvPr/>
        </p:nvSpPr>
        <p:spPr bwMode="auto">
          <a:xfrm>
            <a:off x="3816516" y="5127152"/>
            <a:ext cx="171053" cy="374601"/>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59" name="Freeform 739"/>
          <p:cNvSpPr>
            <a:spLocks/>
          </p:cNvSpPr>
          <p:nvPr/>
        </p:nvSpPr>
        <p:spPr bwMode="auto">
          <a:xfrm>
            <a:off x="3257718" y="5157795"/>
            <a:ext cx="158095" cy="356394"/>
          </a:xfrm>
          <a:custGeom>
            <a:avLst/>
            <a:gdLst>
              <a:gd name="T0" fmla="*/ 0 w 148"/>
              <a:gd name="T1" fmla="*/ 0 h 426"/>
              <a:gd name="T2" fmla="*/ 0 w 148"/>
              <a:gd name="T3" fmla="*/ 0 h 426"/>
              <a:gd name="T4" fmla="*/ 0 w 148"/>
              <a:gd name="T5" fmla="*/ 1 h 426"/>
              <a:gd name="T6" fmla="*/ 0 w 148"/>
              <a:gd name="T7" fmla="*/ 1 h 426"/>
              <a:gd name="T8" fmla="*/ 0 w 148"/>
              <a:gd name="T9" fmla="*/ 0 h 426"/>
              <a:gd name="T10" fmla="*/ 0 60000 65536"/>
              <a:gd name="T11" fmla="*/ 0 60000 65536"/>
              <a:gd name="T12" fmla="*/ 0 60000 65536"/>
              <a:gd name="T13" fmla="*/ 0 60000 65536"/>
              <a:gd name="T14" fmla="*/ 0 60000 65536"/>
              <a:gd name="T15" fmla="*/ 0 w 148"/>
              <a:gd name="T16" fmla="*/ 0 h 426"/>
              <a:gd name="T17" fmla="*/ 148 w 148"/>
              <a:gd name="T18" fmla="*/ 426 h 426"/>
            </a:gdLst>
            <a:ahLst/>
            <a:cxnLst>
              <a:cxn ang="T10">
                <a:pos x="T0" y="T1"/>
              </a:cxn>
              <a:cxn ang="T11">
                <a:pos x="T2" y="T3"/>
              </a:cxn>
              <a:cxn ang="T12">
                <a:pos x="T4" y="T5"/>
              </a:cxn>
              <a:cxn ang="T13">
                <a:pos x="T6" y="T7"/>
              </a:cxn>
              <a:cxn ang="T14">
                <a:pos x="T8" y="T9"/>
              </a:cxn>
            </a:cxnLst>
            <a:rect l="T15" t="T16" r="T17" b="T18"/>
            <a:pathLst>
              <a:path w="148" h="426">
                <a:moveTo>
                  <a:pt x="0" y="0"/>
                </a:moveTo>
                <a:lnTo>
                  <a:pt x="147" y="0"/>
                </a:lnTo>
                <a:lnTo>
                  <a:pt x="123" y="425"/>
                </a:lnTo>
                <a:lnTo>
                  <a:pt x="21" y="425"/>
                </a:lnTo>
                <a:lnTo>
                  <a:pt x="0" y="0"/>
                </a:lnTo>
              </a:path>
            </a:pathLst>
          </a:custGeom>
          <a:solidFill>
            <a:srgbClr val="00CCFF"/>
          </a:solidFill>
          <a:ln w="12700" cap="rnd">
            <a:solidFill>
              <a:schemeClr val="tx1"/>
            </a:solidFill>
            <a:round/>
            <a:headEnd/>
            <a:tailEnd/>
          </a:ln>
        </p:spPr>
        <p:txBody>
          <a:bodyPr/>
          <a:lstStyle/>
          <a:p>
            <a:endParaRPr lang="en-US"/>
          </a:p>
        </p:txBody>
      </p:sp>
      <p:sp>
        <p:nvSpPr>
          <p:cNvPr id="60" name="Rectangle 727"/>
          <p:cNvSpPr>
            <a:spLocks noChangeArrowheads="1"/>
          </p:cNvSpPr>
          <p:nvPr/>
        </p:nvSpPr>
        <p:spPr bwMode="auto">
          <a:xfrm>
            <a:off x="3257718" y="4912285"/>
            <a:ext cx="158095" cy="225706"/>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1" name="Rectangle 727"/>
          <p:cNvSpPr>
            <a:spLocks noChangeArrowheads="1"/>
          </p:cNvSpPr>
          <p:nvPr/>
        </p:nvSpPr>
        <p:spPr bwMode="auto">
          <a:xfrm>
            <a:off x="3808213" y="4928444"/>
            <a:ext cx="179355" cy="198707"/>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2" name="Rectangle 740"/>
          <p:cNvSpPr>
            <a:spLocks noChangeArrowheads="1"/>
          </p:cNvSpPr>
          <p:nvPr/>
        </p:nvSpPr>
        <p:spPr bwMode="auto">
          <a:xfrm>
            <a:off x="3270653" y="4788133"/>
            <a:ext cx="145160" cy="140311"/>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3" name="Rectangle 740"/>
          <p:cNvSpPr>
            <a:spLocks noChangeArrowheads="1"/>
          </p:cNvSpPr>
          <p:nvPr/>
        </p:nvSpPr>
        <p:spPr bwMode="auto">
          <a:xfrm flipH="1">
            <a:off x="3816511" y="4808823"/>
            <a:ext cx="171057" cy="163986"/>
          </a:xfrm>
          <a:prstGeom prst="rect">
            <a:avLst/>
          </a:prstGeom>
          <a:solidFill>
            <a:srgbClr val="00CCFF"/>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pic>
        <p:nvPicPr>
          <p:cNvPr id="64"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808823"/>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4568" y="4795091"/>
            <a:ext cx="4270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3" name="Straight Connector 72">
            <a:extLst>
              <a:ext uri="{FF2B5EF4-FFF2-40B4-BE49-F238E27FC236}">
                <a16:creationId xmlns:a16="http://schemas.microsoft.com/office/drawing/2014/main" id="{D83D1D95-A823-4553-9722-622F65EDC19C}"/>
              </a:ext>
            </a:extLst>
          </p:cNvPr>
          <p:cNvCxnSpPr>
            <a:cxnSpLocks/>
          </p:cNvCxnSpPr>
          <p:nvPr/>
        </p:nvCxnSpPr>
        <p:spPr>
          <a:xfrm flipH="1" flipV="1">
            <a:off x="3420070" y="8926240"/>
            <a:ext cx="813920" cy="16486"/>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83D1D95-A823-4553-9722-622F65EDC19C}"/>
              </a:ext>
            </a:extLst>
          </p:cNvPr>
          <p:cNvCxnSpPr>
            <a:cxnSpLocks/>
          </p:cNvCxnSpPr>
          <p:nvPr/>
        </p:nvCxnSpPr>
        <p:spPr>
          <a:xfrm flipV="1">
            <a:off x="4268935" y="8341289"/>
            <a:ext cx="0" cy="58495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D83D1D95-A823-4553-9722-622F65EDC19C}"/>
              </a:ext>
            </a:extLst>
          </p:cNvPr>
          <p:cNvCxnSpPr>
            <a:cxnSpLocks/>
          </p:cNvCxnSpPr>
          <p:nvPr/>
        </p:nvCxnSpPr>
        <p:spPr>
          <a:xfrm>
            <a:off x="3385819" y="8347700"/>
            <a:ext cx="14356" cy="53760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D83D1D95-A823-4553-9722-622F65EDC19C}"/>
              </a:ext>
            </a:extLst>
          </p:cNvPr>
          <p:cNvCxnSpPr>
            <a:cxnSpLocks/>
          </p:cNvCxnSpPr>
          <p:nvPr/>
        </p:nvCxnSpPr>
        <p:spPr>
          <a:xfrm flipH="1" flipV="1">
            <a:off x="3385819" y="8331527"/>
            <a:ext cx="883117" cy="896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80" name="Group 79">
            <a:extLst>
              <a:ext uri="{FF2B5EF4-FFF2-40B4-BE49-F238E27FC236}">
                <a16:creationId xmlns:a16="http://schemas.microsoft.com/office/drawing/2014/main" id="{52AF2D82-6716-4600-AA4F-1FC8A4D2C010}"/>
              </a:ext>
            </a:extLst>
          </p:cNvPr>
          <p:cNvGrpSpPr/>
          <p:nvPr/>
        </p:nvGrpSpPr>
        <p:grpSpPr>
          <a:xfrm>
            <a:off x="1163437" y="7540554"/>
            <a:ext cx="685800" cy="587829"/>
            <a:chOff x="166468" y="7843451"/>
            <a:chExt cx="685800" cy="587829"/>
          </a:xfrm>
        </p:grpSpPr>
        <p:grpSp>
          <p:nvGrpSpPr>
            <p:cNvPr id="81" name="Group 80">
              <a:extLst>
                <a:ext uri="{FF2B5EF4-FFF2-40B4-BE49-F238E27FC236}">
                  <a16:creationId xmlns:a16="http://schemas.microsoft.com/office/drawing/2014/main" id="{195C7D54-FDBD-49C7-A416-DDDF82369927}"/>
                </a:ext>
              </a:extLst>
            </p:cNvPr>
            <p:cNvGrpSpPr/>
            <p:nvPr/>
          </p:nvGrpSpPr>
          <p:grpSpPr>
            <a:xfrm>
              <a:off x="381000" y="7843451"/>
              <a:ext cx="246270" cy="304469"/>
              <a:chOff x="439530" y="6246813"/>
              <a:chExt cx="339943" cy="567994"/>
            </a:xfrm>
          </p:grpSpPr>
          <p:sp>
            <p:nvSpPr>
              <p:cNvPr id="83" name="Isosceles Triangle 82">
                <a:extLst>
                  <a:ext uri="{FF2B5EF4-FFF2-40B4-BE49-F238E27FC236}">
                    <a16:creationId xmlns:a16="http://schemas.microsoft.com/office/drawing/2014/main" id="{D5B605AF-F27D-4A36-A18D-B69BF907E334}"/>
                  </a:ext>
                </a:extLst>
              </p:cNvPr>
              <p:cNvSpPr/>
              <p:nvPr/>
            </p:nvSpPr>
            <p:spPr>
              <a:xfrm>
                <a:off x="457200" y="6246813"/>
                <a:ext cx="304800" cy="512683"/>
              </a:xfrm>
              <a:prstGeom prst="triangl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756EE87F-FE77-49DE-9B78-E7A45AA52BCD}"/>
                  </a:ext>
                </a:extLst>
              </p:cNvPr>
              <p:cNvSpPr/>
              <p:nvPr/>
            </p:nvSpPr>
            <p:spPr>
              <a:xfrm>
                <a:off x="533400" y="6248400"/>
                <a:ext cx="152400" cy="7612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61C3E92-A233-49C0-BB84-97DC1B24D7BA}"/>
                  </a:ext>
                </a:extLst>
              </p:cNvPr>
              <p:cNvSpPr/>
              <p:nvPr/>
            </p:nvSpPr>
            <p:spPr>
              <a:xfrm>
                <a:off x="439530" y="6738686"/>
                <a:ext cx="339943" cy="76121"/>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TextBox 81">
              <a:extLst>
                <a:ext uri="{FF2B5EF4-FFF2-40B4-BE49-F238E27FC236}">
                  <a16:creationId xmlns:a16="http://schemas.microsoft.com/office/drawing/2014/main" id="{3926546C-27C7-4BB4-AFA4-D5BA4AD735F2}"/>
                </a:ext>
              </a:extLst>
            </p:cNvPr>
            <p:cNvSpPr txBox="1"/>
            <p:nvPr/>
          </p:nvSpPr>
          <p:spPr>
            <a:xfrm>
              <a:off x="166468" y="8092726"/>
              <a:ext cx="685800" cy="338554"/>
            </a:xfrm>
            <a:prstGeom prst="rect">
              <a:avLst/>
            </a:prstGeom>
            <a:noFill/>
          </p:spPr>
          <p:txBody>
            <a:bodyPr wrap="square" rtlCol="0">
              <a:spAutoFit/>
            </a:bodyPr>
            <a:lstStyle/>
            <a:p>
              <a:pPr algn="ctr"/>
              <a:r>
                <a:rPr lang="en-US" sz="800" b="1" dirty="0"/>
                <a:t>Muzzle safe cone</a:t>
              </a:r>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TotalTime>
  <Words>184</Words>
  <Application>Microsoft Macintosh PowerPoint</Application>
  <PresentationFormat>Custom</PresentationFormat>
  <Paragraphs>16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Marcel Englmaier</cp:lastModifiedBy>
  <cp:revision>180</cp:revision>
  <dcterms:created xsi:type="dcterms:W3CDTF">2002-08-21T12:11:08Z</dcterms:created>
  <dcterms:modified xsi:type="dcterms:W3CDTF">2019-11-25T15:12:24Z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