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2"/>
    <p:restoredTop sz="94016" autoAdjust="0"/>
  </p:normalViewPr>
  <p:slideViewPr>
    <p:cSldViewPr>
      <p:cViewPr varScale="1">
        <p:scale>
          <a:sx n="131" d="100"/>
          <a:sy n="131" d="100"/>
        </p:scale>
        <p:origin x="768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AA6171-88FD-460A-95A0-B1E6F403B46D}"/>
              </a:ext>
            </a:extLst>
          </p:cNvPr>
          <p:cNvSpPr txBox="1"/>
          <p:nvPr/>
        </p:nvSpPr>
        <p:spPr>
          <a:xfrm>
            <a:off x="2118204" y="360989"/>
            <a:ext cx="307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Target Requirements:</a:t>
            </a: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E21AF208-FC0B-4D26-A32B-D59C2BA2E66D}"/>
              </a:ext>
            </a:extLst>
          </p:cNvPr>
          <p:cNvGrpSpPr>
            <a:grpSpLocks/>
          </p:cNvGrpSpPr>
          <p:nvPr/>
        </p:nvGrpSpPr>
        <p:grpSpPr bwMode="auto">
          <a:xfrm>
            <a:off x="863261" y="685800"/>
            <a:ext cx="287338" cy="790575"/>
            <a:chOff x="528" y="240"/>
            <a:chExt cx="181" cy="498"/>
          </a:xfrm>
        </p:grpSpPr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3A9238B8-E41C-4CC7-A140-0772D0024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1F19CCC3-F0D4-431A-BF53-3B901942A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992FDAC5-BE44-4424-8A92-8BB292240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44">
            <a:extLst>
              <a:ext uri="{FF2B5EF4-FFF2-40B4-BE49-F238E27FC236}">
                <a16:creationId xmlns:a16="http://schemas.microsoft.com/office/drawing/2014/main" id="{CD59A268-E97F-4747-ADA2-D572579E32B1}"/>
              </a:ext>
            </a:extLst>
          </p:cNvPr>
          <p:cNvGrpSpPr>
            <a:grpSpLocks/>
          </p:cNvGrpSpPr>
          <p:nvPr/>
        </p:nvGrpSpPr>
        <p:grpSpPr bwMode="auto">
          <a:xfrm>
            <a:off x="869148" y="1447800"/>
            <a:ext cx="287338" cy="787400"/>
            <a:chOff x="1756" y="2113"/>
            <a:chExt cx="181" cy="499"/>
          </a:xfrm>
        </p:grpSpPr>
        <p:sp>
          <p:nvSpPr>
            <p:cNvPr id="19" name="Line 45">
              <a:extLst>
                <a:ext uri="{FF2B5EF4-FFF2-40B4-BE49-F238E27FC236}">
                  <a16:creationId xmlns:a16="http://schemas.microsoft.com/office/drawing/2014/main" id="{DB28F0F3-41C3-46D3-B1DB-17E6A690F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6">
              <a:extLst>
                <a:ext uri="{FF2B5EF4-FFF2-40B4-BE49-F238E27FC236}">
                  <a16:creationId xmlns:a16="http://schemas.microsoft.com/office/drawing/2014/main" id="{5F504F45-F600-4F60-92B3-08B39102D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47">
              <a:extLst>
                <a:ext uri="{FF2B5EF4-FFF2-40B4-BE49-F238E27FC236}">
                  <a16:creationId xmlns:a16="http://schemas.microsoft.com/office/drawing/2014/main" id="{51448874-37FD-4310-9F39-07620448E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2" name="Freeform 48">
                <a:extLst>
                  <a:ext uri="{FF2B5EF4-FFF2-40B4-BE49-F238E27FC236}">
                    <a16:creationId xmlns:a16="http://schemas.microsoft.com/office/drawing/2014/main" id="{856AB1CB-DD81-4C60-B2FA-CC3025528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49">
                <a:extLst>
                  <a:ext uri="{FF2B5EF4-FFF2-40B4-BE49-F238E27FC236}">
                    <a16:creationId xmlns:a16="http://schemas.microsoft.com/office/drawing/2014/main" id="{87D7DC9E-8106-49AA-8403-6D7E1B6B8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50">
                <a:extLst>
                  <a:ext uri="{FF2B5EF4-FFF2-40B4-BE49-F238E27FC236}">
                    <a16:creationId xmlns:a16="http://schemas.microsoft.com/office/drawing/2014/main" id="{3B974CEA-2BBA-4DE1-B7A1-7F226FD00A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" name="Group 278">
            <a:extLst>
              <a:ext uri="{FF2B5EF4-FFF2-40B4-BE49-F238E27FC236}">
                <a16:creationId xmlns:a16="http://schemas.microsoft.com/office/drawing/2014/main" id="{5B51DD95-E343-4E94-8484-AD807F68407C}"/>
              </a:ext>
            </a:extLst>
          </p:cNvPr>
          <p:cNvGrpSpPr>
            <a:grpSpLocks/>
          </p:cNvGrpSpPr>
          <p:nvPr/>
        </p:nvGrpSpPr>
        <p:grpSpPr bwMode="auto">
          <a:xfrm>
            <a:off x="869927" y="3047708"/>
            <a:ext cx="287338" cy="787400"/>
            <a:chOff x="2208" y="240"/>
            <a:chExt cx="181" cy="496"/>
          </a:xfrm>
        </p:grpSpPr>
        <p:sp>
          <p:nvSpPr>
            <p:cNvPr id="26" name="Line 279">
              <a:extLst>
                <a:ext uri="{FF2B5EF4-FFF2-40B4-BE49-F238E27FC236}">
                  <a16:creationId xmlns:a16="http://schemas.microsoft.com/office/drawing/2014/main" id="{E4A5EEFF-90C4-4D89-B214-1F86CB338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0">
              <a:extLst>
                <a:ext uri="{FF2B5EF4-FFF2-40B4-BE49-F238E27FC236}">
                  <a16:creationId xmlns:a16="http://schemas.microsoft.com/office/drawing/2014/main" id="{9E08C30C-8494-4580-A273-CA00B229B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81">
              <a:extLst>
                <a:ext uri="{FF2B5EF4-FFF2-40B4-BE49-F238E27FC236}">
                  <a16:creationId xmlns:a16="http://schemas.microsoft.com/office/drawing/2014/main" id="{422AFD7E-0ABE-4128-A935-ABA00C8C1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2">
              <a:extLst>
                <a:ext uri="{FF2B5EF4-FFF2-40B4-BE49-F238E27FC236}">
                  <a16:creationId xmlns:a16="http://schemas.microsoft.com/office/drawing/2014/main" id="{D48A8A64-C830-477D-BB0E-45C850B518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70">
            <a:extLst>
              <a:ext uri="{FF2B5EF4-FFF2-40B4-BE49-F238E27FC236}">
                <a16:creationId xmlns:a16="http://schemas.microsoft.com/office/drawing/2014/main" id="{4AE28E11-2E3B-4FAE-85E4-CFC47527DDB0}"/>
              </a:ext>
            </a:extLst>
          </p:cNvPr>
          <p:cNvGrpSpPr>
            <a:grpSpLocks/>
          </p:cNvGrpSpPr>
          <p:nvPr/>
        </p:nvGrpSpPr>
        <p:grpSpPr bwMode="auto">
          <a:xfrm>
            <a:off x="859036" y="3839627"/>
            <a:ext cx="288925" cy="787400"/>
            <a:chOff x="1008" y="2592"/>
            <a:chExt cx="182" cy="496"/>
          </a:xfrm>
        </p:grpSpPr>
        <p:sp>
          <p:nvSpPr>
            <p:cNvPr id="31" name="Line 171">
              <a:extLst>
                <a:ext uri="{FF2B5EF4-FFF2-40B4-BE49-F238E27FC236}">
                  <a16:creationId xmlns:a16="http://schemas.microsoft.com/office/drawing/2014/main" id="{B3E0EF04-3154-47A0-AF7D-46E4E779D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72">
              <a:extLst>
                <a:ext uri="{FF2B5EF4-FFF2-40B4-BE49-F238E27FC236}">
                  <a16:creationId xmlns:a16="http://schemas.microsoft.com/office/drawing/2014/main" id="{787F2D9F-A109-422E-9236-BF708121A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173">
              <a:extLst>
                <a:ext uri="{FF2B5EF4-FFF2-40B4-BE49-F238E27FC236}">
                  <a16:creationId xmlns:a16="http://schemas.microsoft.com/office/drawing/2014/main" id="{A9CD5B56-E29E-4A73-ABB6-F65BF8399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4" name="Freeform 174">
                <a:extLst>
                  <a:ext uri="{FF2B5EF4-FFF2-40B4-BE49-F238E27FC236}">
                    <a16:creationId xmlns:a16="http://schemas.microsoft.com/office/drawing/2014/main" id="{0BC7D818-6328-44AC-803C-40CE48CB7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5">
                <a:extLst>
                  <a:ext uri="{FF2B5EF4-FFF2-40B4-BE49-F238E27FC236}">
                    <a16:creationId xmlns:a16="http://schemas.microsoft.com/office/drawing/2014/main" id="{381A9D94-5848-499D-B269-EC53BCF94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F4F07DA-348B-4D4A-873F-128D71E509A9}"/>
              </a:ext>
            </a:extLst>
          </p:cNvPr>
          <p:cNvSpPr txBox="1"/>
          <p:nvPr/>
        </p:nvSpPr>
        <p:spPr>
          <a:xfrm>
            <a:off x="304801" y="808191"/>
            <a:ext cx="289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22x         Standard 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80C205-7EB5-4A02-B4A0-B932A251544E}"/>
              </a:ext>
            </a:extLst>
          </p:cNvPr>
          <p:cNvSpPr txBox="1"/>
          <p:nvPr/>
        </p:nvSpPr>
        <p:spPr>
          <a:xfrm>
            <a:off x="426126" y="15497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7x         Tuxedo Target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00728B-D02B-4B10-9C85-54A71C499CD2}"/>
              </a:ext>
            </a:extLst>
          </p:cNvPr>
          <p:cNvSpPr txBox="1"/>
          <p:nvPr/>
        </p:nvSpPr>
        <p:spPr>
          <a:xfrm>
            <a:off x="426126" y="3155273"/>
            <a:ext cx="392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Right-Side-Hardcover Target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4EF994-FAFD-46DB-B53C-4F4C0E0B5723}"/>
              </a:ext>
            </a:extLst>
          </p:cNvPr>
          <p:cNvSpPr txBox="1"/>
          <p:nvPr/>
        </p:nvSpPr>
        <p:spPr>
          <a:xfrm>
            <a:off x="426126" y="3907439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         Headshot Target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6A0BB9-46AC-4D7B-B695-9B3778010BB2}"/>
              </a:ext>
            </a:extLst>
          </p:cNvPr>
          <p:cNvSpPr txBox="1"/>
          <p:nvPr/>
        </p:nvSpPr>
        <p:spPr>
          <a:xfrm>
            <a:off x="304801" y="553184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14x         Non-Threat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ECA7D6-FE9E-40FC-965F-FBAD73CE22E1}"/>
              </a:ext>
            </a:extLst>
          </p:cNvPr>
          <p:cNvSpPr txBox="1"/>
          <p:nvPr/>
        </p:nvSpPr>
        <p:spPr>
          <a:xfrm>
            <a:off x="426126" y="2296199"/>
            <a:ext cx="37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Left-Side-Hardcover Target</a:t>
            </a:r>
          </a:p>
        </p:txBody>
      </p:sp>
      <p:grpSp>
        <p:nvGrpSpPr>
          <p:cNvPr id="58" name="Group 283">
            <a:extLst>
              <a:ext uri="{FF2B5EF4-FFF2-40B4-BE49-F238E27FC236}">
                <a16:creationId xmlns:a16="http://schemas.microsoft.com/office/drawing/2014/main" id="{AE35BDFD-C896-484B-9299-F25F7627C4A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8583" y="2248636"/>
            <a:ext cx="287338" cy="787400"/>
            <a:chOff x="2208" y="240"/>
            <a:chExt cx="181" cy="496"/>
          </a:xfrm>
        </p:grpSpPr>
        <p:sp>
          <p:nvSpPr>
            <p:cNvPr id="59" name="Line 284">
              <a:extLst>
                <a:ext uri="{FF2B5EF4-FFF2-40B4-BE49-F238E27FC236}">
                  <a16:creationId xmlns:a16="http://schemas.microsoft.com/office/drawing/2014/main" id="{30CFCBEA-6F41-4540-A9A6-68D7F6DF0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85">
              <a:extLst>
                <a:ext uri="{FF2B5EF4-FFF2-40B4-BE49-F238E27FC236}">
                  <a16:creationId xmlns:a16="http://schemas.microsoft.com/office/drawing/2014/main" id="{9452DA57-2861-46C2-A6DC-4F909E272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86">
              <a:extLst>
                <a:ext uri="{FF2B5EF4-FFF2-40B4-BE49-F238E27FC236}">
                  <a16:creationId xmlns:a16="http://schemas.microsoft.com/office/drawing/2014/main" id="{612C02DE-9E58-42BE-B3FC-29A8FD01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87">
              <a:extLst>
                <a:ext uri="{FF2B5EF4-FFF2-40B4-BE49-F238E27FC236}">
                  <a16:creationId xmlns:a16="http://schemas.microsoft.com/office/drawing/2014/main" id="{9E5FC790-4113-4B0C-ADBF-234E734A4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164">
            <a:extLst>
              <a:ext uri="{FF2B5EF4-FFF2-40B4-BE49-F238E27FC236}">
                <a16:creationId xmlns:a16="http://schemas.microsoft.com/office/drawing/2014/main" id="{B5BB6208-ACC8-4BEC-8898-D8CCE25429C3}"/>
              </a:ext>
            </a:extLst>
          </p:cNvPr>
          <p:cNvGrpSpPr>
            <a:grpSpLocks/>
          </p:cNvGrpSpPr>
          <p:nvPr/>
        </p:nvGrpSpPr>
        <p:grpSpPr bwMode="auto">
          <a:xfrm>
            <a:off x="836620" y="4648200"/>
            <a:ext cx="288925" cy="787400"/>
            <a:chOff x="1247" y="2496"/>
            <a:chExt cx="182" cy="496"/>
          </a:xfrm>
        </p:grpSpPr>
        <p:sp>
          <p:nvSpPr>
            <p:cNvPr id="66" name="Line 165">
              <a:extLst>
                <a:ext uri="{FF2B5EF4-FFF2-40B4-BE49-F238E27FC236}">
                  <a16:creationId xmlns:a16="http://schemas.microsoft.com/office/drawing/2014/main" id="{BC5FE046-41BD-4C48-9442-CE23A1055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66">
              <a:extLst>
                <a:ext uri="{FF2B5EF4-FFF2-40B4-BE49-F238E27FC236}">
                  <a16:creationId xmlns:a16="http://schemas.microsoft.com/office/drawing/2014/main" id="{C45D2086-6D02-4427-BC36-4D36934A0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" name="Group 167">
              <a:extLst>
                <a:ext uri="{FF2B5EF4-FFF2-40B4-BE49-F238E27FC236}">
                  <a16:creationId xmlns:a16="http://schemas.microsoft.com/office/drawing/2014/main" id="{87E365FE-0FC8-40AF-A8CA-9BEF22190F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69" name="Freeform 168">
                <a:extLst>
                  <a:ext uri="{FF2B5EF4-FFF2-40B4-BE49-F238E27FC236}">
                    <a16:creationId xmlns:a16="http://schemas.microsoft.com/office/drawing/2014/main" id="{F412E9D1-1BFD-4957-A75D-85C35C60D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69">
                <a:extLst>
                  <a:ext uri="{FF2B5EF4-FFF2-40B4-BE49-F238E27FC236}">
                    <a16:creationId xmlns:a16="http://schemas.microsoft.com/office/drawing/2014/main" id="{EB75EA0C-7434-4FED-A0D2-DE58F5336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FD52032-D84D-466C-893F-A4285D5C15CE}"/>
              </a:ext>
            </a:extLst>
          </p:cNvPr>
          <p:cNvSpPr txBox="1"/>
          <p:nvPr/>
        </p:nvSpPr>
        <p:spPr>
          <a:xfrm>
            <a:off x="424764" y="47757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AB599A-0423-4A27-A0F0-6602F94C986A}"/>
              </a:ext>
            </a:extLst>
          </p:cNvPr>
          <p:cNvSpPr txBox="1"/>
          <p:nvPr/>
        </p:nvSpPr>
        <p:spPr>
          <a:xfrm>
            <a:off x="424764" y="631095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         Pepper Popper</a:t>
            </a:r>
          </a:p>
        </p:txBody>
      </p:sp>
      <p:grpSp>
        <p:nvGrpSpPr>
          <p:cNvPr id="91" name="Group 21">
            <a:extLst>
              <a:ext uri="{FF2B5EF4-FFF2-40B4-BE49-F238E27FC236}">
                <a16:creationId xmlns:a16="http://schemas.microsoft.com/office/drawing/2014/main" id="{19DFDC5F-D186-4FBC-A515-C5D29D98BEB1}"/>
              </a:ext>
            </a:extLst>
          </p:cNvPr>
          <p:cNvGrpSpPr>
            <a:grpSpLocks/>
          </p:cNvGrpSpPr>
          <p:nvPr/>
        </p:nvGrpSpPr>
        <p:grpSpPr bwMode="auto">
          <a:xfrm>
            <a:off x="890372" y="6193373"/>
            <a:ext cx="185738" cy="660400"/>
            <a:chOff x="5403" y="3457"/>
            <a:chExt cx="209" cy="755"/>
          </a:xfrm>
        </p:grpSpPr>
        <p:sp>
          <p:nvSpPr>
            <p:cNvPr id="92" name="Oval 22">
              <a:extLst>
                <a:ext uri="{FF2B5EF4-FFF2-40B4-BE49-F238E27FC236}">
                  <a16:creationId xmlns:a16="http://schemas.microsoft.com/office/drawing/2014/main" id="{E8387799-A9C3-4E39-8B86-6F9E64E62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Oval 23">
              <a:extLst>
                <a:ext uri="{FF2B5EF4-FFF2-40B4-BE49-F238E27FC236}">
                  <a16:creationId xmlns:a16="http://schemas.microsoft.com/office/drawing/2014/main" id="{C534DC4A-A98C-44C4-8D7F-F7ACDBC0A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08458567-FEAA-422C-83FD-FCE788329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Rectangle 25">
              <a:extLst>
                <a:ext uri="{FF2B5EF4-FFF2-40B4-BE49-F238E27FC236}">
                  <a16:creationId xmlns:a16="http://schemas.microsoft.com/office/drawing/2014/main" id="{539FC25C-5395-4527-9144-092E7FE9F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6" name="Rectangle 26">
              <a:extLst>
                <a:ext uri="{FF2B5EF4-FFF2-40B4-BE49-F238E27FC236}">
                  <a16:creationId xmlns:a16="http://schemas.microsoft.com/office/drawing/2014/main" id="{3F21688D-C170-4E7C-98ED-7D914626E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51103E01-88E9-42CF-8D2E-1EEC41031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Rectangle 28">
              <a:extLst>
                <a:ext uri="{FF2B5EF4-FFF2-40B4-BE49-F238E27FC236}">
                  <a16:creationId xmlns:a16="http://schemas.microsoft.com/office/drawing/2014/main" id="{F75625D1-B998-4915-B51E-2982BE30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6" name="Group 4">
            <a:extLst>
              <a:ext uri="{FF2B5EF4-FFF2-40B4-BE49-F238E27FC236}">
                <a16:creationId xmlns:a16="http://schemas.microsoft.com/office/drawing/2014/main" id="{C835D5D6-A3DA-A143-915C-ECD483AEEF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4402" y="5397460"/>
            <a:ext cx="360363" cy="838200"/>
            <a:chOff x="-2155" y="1485"/>
            <a:chExt cx="227" cy="528"/>
          </a:xfrm>
        </p:grpSpPr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2B574998-94CF-5C4A-8A11-47B43B1335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6CEB3936-C3D2-5C4E-8978-A40DA3BCE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">
              <a:extLst>
                <a:ext uri="{FF2B5EF4-FFF2-40B4-BE49-F238E27FC236}">
                  <a16:creationId xmlns:a16="http://schemas.microsoft.com/office/drawing/2014/main" id="{1CD78F0C-7E39-DE48-BDE4-94BC7376C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712EB78F-C68F-3242-8A6E-A48F46540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8">
              <a:extLst>
                <a:ext uri="{FF2B5EF4-FFF2-40B4-BE49-F238E27FC236}">
                  <a16:creationId xmlns:a16="http://schemas.microsoft.com/office/drawing/2014/main" id="{89743C95-172C-994D-BDF2-53E87A2D7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9">
              <a:extLst>
                <a:ext uri="{FF2B5EF4-FFF2-40B4-BE49-F238E27FC236}">
                  <a16:creationId xmlns:a16="http://schemas.microsoft.com/office/drawing/2014/main" id="{274DF24C-25BC-8342-87DA-6AACADC7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0">
              <a:extLst>
                <a:ext uri="{FF2B5EF4-FFF2-40B4-BE49-F238E27FC236}">
                  <a16:creationId xmlns:a16="http://schemas.microsoft.com/office/drawing/2014/main" id="{FA0352F2-90A3-8245-8B67-A663C0087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1">
              <a:extLst>
                <a:ext uri="{FF2B5EF4-FFF2-40B4-BE49-F238E27FC236}">
                  <a16:creationId xmlns:a16="http://schemas.microsoft.com/office/drawing/2014/main" id="{C6AFCB1D-13EA-504D-A195-5EB6A9963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2">
              <a:extLst>
                <a:ext uri="{FF2B5EF4-FFF2-40B4-BE49-F238E27FC236}">
                  <a16:creationId xmlns:a16="http://schemas.microsoft.com/office/drawing/2014/main" id="{272D41D0-1059-1744-9355-92D0C8DD5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3">
              <a:extLst>
                <a:ext uri="{FF2B5EF4-FFF2-40B4-BE49-F238E27FC236}">
                  <a16:creationId xmlns:a16="http://schemas.microsoft.com/office/drawing/2014/main" id="{96C21F7D-40C7-5C4B-88B7-4DA7044B1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4">
              <a:extLst>
                <a:ext uri="{FF2B5EF4-FFF2-40B4-BE49-F238E27FC236}">
                  <a16:creationId xmlns:a16="http://schemas.microsoft.com/office/drawing/2014/main" id="{60340573-0D8E-EB42-A202-E7A103D72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5">
              <a:extLst>
                <a:ext uri="{FF2B5EF4-FFF2-40B4-BE49-F238E27FC236}">
                  <a16:creationId xmlns:a16="http://schemas.microsoft.com/office/drawing/2014/main" id="{8B07C85E-C593-FE4E-B9B4-899990C14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6">
              <a:extLst>
                <a:ext uri="{FF2B5EF4-FFF2-40B4-BE49-F238E27FC236}">
                  <a16:creationId xmlns:a16="http://schemas.microsoft.com/office/drawing/2014/main" id="{90FFD12C-B783-CD47-8939-E6E8361FE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7">
              <a:extLst>
                <a:ext uri="{FF2B5EF4-FFF2-40B4-BE49-F238E27FC236}">
                  <a16:creationId xmlns:a16="http://schemas.microsoft.com/office/drawing/2014/main" id="{D030EA1F-BF57-7546-AF2A-B04147A9E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8">
              <a:extLst>
                <a:ext uri="{FF2B5EF4-FFF2-40B4-BE49-F238E27FC236}">
                  <a16:creationId xmlns:a16="http://schemas.microsoft.com/office/drawing/2014/main" id="{01858178-53B5-5F4E-96B1-C40D3B153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9">
              <a:extLst>
                <a:ext uri="{FF2B5EF4-FFF2-40B4-BE49-F238E27FC236}">
                  <a16:creationId xmlns:a16="http://schemas.microsoft.com/office/drawing/2014/main" id="{D362B657-83D1-C445-95E7-987C431AB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20">
              <a:extLst>
                <a:ext uri="{FF2B5EF4-FFF2-40B4-BE49-F238E27FC236}">
                  <a16:creationId xmlns:a16="http://schemas.microsoft.com/office/drawing/2014/main" id="{DB90D1EE-17E5-AC4B-8730-A943A8B77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1">
              <a:extLst>
                <a:ext uri="{FF2B5EF4-FFF2-40B4-BE49-F238E27FC236}">
                  <a16:creationId xmlns:a16="http://schemas.microsoft.com/office/drawing/2014/main" id="{7F6C121C-9635-634E-A4CB-F00A8E476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2">
              <a:extLst>
                <a:ext uri="{FF2B5EF4-FFF2-40B4-BE49-F238E27FC236}">
                  <a16:creationId xmlns:a16="http://schemas.microsoft.com/office/drawing/2014/main" id="{1136F56C-8746-8340-8FFF-E07BBD88B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3">
              <a:extLst>
                <a:ext uri="{FF2B5EF4-FFF2-40B4-BE49-F238E27FC236}">
                  <a16:creationId xmlns:a16="http://schemas.microsoft.com/office/drawing/2014/main" id="{9A9DEF05-0F15-9F4B-9987-863E71BDB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4">
              <a:extLst>
                <a:ext uri="{FF2B5EF4-FFF2-40B4-BE49-F238E27FC236}">
                  <a16:creationId xmlns:a16="http://schemas.microsoft.com/office/drawing/2014/main" id="{8D8EC855-D034-4E48-ACE6-2903D44F0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5">
              <a:extLst>
                <a:ext uri="{FF2B5EF4-FFF2-40B4-BE49-F238E27FC236}">
                  <a16:creationId xmlns:a16="http://schemas.microsoft.com/office/drawing/2014/main" id="{B2B0FFB1-A980-AA4D-AECA-3F29BE6FA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6">
              <a:extLst>
                <a:ext uri="{FF2B5EF4-FFF2-40B4-BE49-F238E27FC236}">
                  <a16:creationId xmlns:a16="http://schemas.microsoft.com/office/drawing/2014/main" id="{4B1DF00B-E713-A344-9778-7ED648662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27">
              <a:extLst>
                <a:ext uri="{FF2B5EF4-FFF2-40B4-BE49-F238E27FC236}">
                  <a16:creationId xmlns:a16="http://schemas.microsoft.com/office/drawing/2014/main" id="{99A483E1-8A18-8342-B631-D7D57C6EA7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28">
              <a:extLst>
                <a:ext uri="{FF2B5EF4-FFF2-40B4-BE49-F238E27FC236}">
                  <a16:creationId xmlns:a16="http://schemas.microsoft.com/office/drawing/2014/main" id="{B1BA0269-6577-2141-B756-DB921ACC5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FCA23B7-C919-1642-8E52-77636D853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28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174</cp:revision>
  <dcterms:created xsi:type="dcterms:W3CDTF">2002-08-21T12:11:08Z</dcterms:created>
  <dcterms:modified xsi:type="dcterms:W3CDTF">2019-12-17T15:59:46Z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