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20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93138"/>
              </p:ext>
            </p:extLst>
          </p:nvPr>
        </p:nvGraphicFramePr>
        <p:xfrm>
          <a:off x="152400" y="152400"/>
          <a:ext cx="7010400" cy="429879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4: Here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Piggie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Piggie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It’s early morning and you are standing in the kitchen looking out the window enjoying a hot cup of coffee when you are startled to see wild hogs tearing up the vegetable garden and attacking your kids! Free up your hands and go stop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hawgs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 with coffee cup in both hands. Gun loaded to division capacity.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pointed squarely downrange, one hand holding cup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free up your hands and choose either side of fault line at P1 and engage T1 &amp; T2. On your way to P2 you are surprised by T3-T5.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955905" y="8217701"/>
            <a:ext cx="48878" cy="6191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780901" y="865222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27677" y="5274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2841257" y="652403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>
            <a:off x="2438400" y="6128433"/>
            <a:ext cx="321172" cy="17237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5493761" y="6776465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1158172" y="52372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4393067" y="44833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6525846" y="5094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2151662" y="5194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2120615" y="46401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87391" y="5077543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5471770" y="5817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5117226" y="713685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7" y="191080"/>
            <a:ext cx="943100" cy="943100"/>
          </a:xfrm>
          <a:prstGeom prst="rect">
            <a:avLst/>
          </a:prstGeom>
        </p:spPr>
      </p:pic>
      <p:grpSp>
        <p:nvGrpSpPr>
          <p:cNvPr id="71" name="Group 37"/>
          <p:cNvGrpSpPr>
            <a:grpSpLocks/>
          </p:cNvGrpSpPr>
          <p:nvPr/>
        </p:nvGrpSpPr>
        <p:grpSpPr bwMode="auto">
          <a:xfrm>
            <a:off x="752576" y="5854552"/>
            <a:ext cx="285750" cy="781050"/>
            <a:chOff x="2496" y="2112"/>
            <a:chExt cx="181" cy="499"/>
          </a:xfrm>
        </p:grpSpPr>
        <p:sp>
          <p:nvSpPr>
            <p:cNvPr id="7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37"/>
          <p:cNvGrpSpPr>
            <a:grpSpLocks/>
          </p:cNvGrpSpPr>
          <p:nvPr/>
        </p:nvGrpSpPr>
        <p:grpSpPr bwMode="auto">
          <a:xfrm>
            <a:off x="5841729" y="5156276"/>
            <a:ext cx="285750" cy="781050"/>
            <a:chOff x="2496" y="2112"/>
            <a:chExt cx="181" cy="499"/>
          </a:xfrm>
        </p:grpSpPr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>
            <a:off x="804674" y="9144000"/>
            <a:ext cx="41452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775368" y="9144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F99A06-9BBE-43DF-88D3-50DCFE9DB4D1}"/>
              </a:ext>
            </a:extLst>
          </p:cNvPr>
          <p:cNvGrpSpPr/>
          <p:nvPr/>
        </p:nvGrpSpPr>
        <p:grpSpPr>
          <a:xfrm rot="17321499">
            <a:off x="1313635" y="5462888"/>
            <a:ext cx="287338" cy="787400"/>
            <a:chOff x="-1371600" y="3810000"/>
            <a:chExt cx="287338" cy="787400"/>
          </a:xfrm>
        </p:grpSpPr>
        <p:sp>
          <p:nvSpPr>
            <p:cNvPr id="57" name="Line 45">
              <a:extLst>
                <a:ext uri="{FF2B5EF4-FFF2-40B4-BE49-F238E27FC236}">
                  <a16:creationId xmlns:a16="http://schemas.microsoft.com/office/drawing/2014/main" id="{226A8B43-D45E-4F75-99B2-79DFD280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46">
              <a:extLst>
                <a:ext uri="{FF2B5EF4-FFF2-40B4-BE49-F238E27FC236}">
                  <a16:creationId xmlns:a16="http://schemas.microsoft.com/office/drawing/2014/main" id="{BCFB4248-E63E-4EF2-884B-47E2D506B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E504C1FC-4AA2-40A6-BA2F-4D9AC98C2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7B2123A-7023-483E-BA8D-AF878A62C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18D8828B-8D65-435A-BDF5-1DA9B42C37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A2BCFE-BF07-41B2-9388-3502EDF0AC78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3E3490CD-A420-4875-9B4A-ED196E8D7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C7C0FA-9E50-4EB1-9A52-FEDBF3EF247A}"/>
              </a:ext>
            </a:extLst>
          </p:cNvPr>
          <p:cNvGrpSpPr/>
          <p:nvPr/>
        </p:nvGrpSpPr>
        <p:grpSpPr>
          <a:xfrm rot="4206677">
            <a:off x="347237" y="5396280"/>
            <a:ext cx="287338" cy="787400"/>
            <a:chOff x="-1371600" y="3810000"/>
            <a:chExt cx="287338" cy="787400"/>
          </a:xfrm>
        </p:grpSpPr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16F9ADD2-BD3C-44E7-861D-A3EAE65AF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46">
              <a:extLst>
                <a:ext uri="{FF2B5EF4-FFF2-40B4-BE49-F238E27FC236}">
                  <a16:creationId xmlns:a16="http://schemas.microsoft.com/office/drawing/2014/main" id="{50A4B070-B524-40C5-8991-48201B64F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5619FD4-269A-4566-8157-ACAE70AC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FEEFAC4-5F70-4466-A137-E5ECB28E0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4A79A73-233F-42E9-ABF0-69A422A0D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00B5AB-AAD4-4683-A1D5-979CA542A85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8CAD77E-38B8-4BFA-9A49-59D3763D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74F17-61A9-49C2-BB82-CE2D9281B92C}"/>
              </a:ext>
            </a:extLst>
          </p:cNvPr>
          <p:cNvGrpSpPr/>
          <p:nvPr/>
        </p:nvGrpSpPr>
        <p:grpSpPr>
          <a:xfrm rot="4206677">
            <a:off x="2821781" y="4423416"/>
            <a:ext cx="287338" cy="787400"/>
            <a:chOff x="-1371600" y="3810000"/>
            <a:chExt cx="287338" cy="787400"/>
          </a:xfrm>
        </p:grpSpPr>
        <p:sp>
          <p:nvSpPr>
            <p:cNvPr id="76" name="Line 45">
              <a:extLst>
                <a:ext uri="{FF2B5EF4-FFF2-40B4-BE49-F238E27FC236}">
                  <a16:creationId xmlns:a16="http://schemas.microsoft.com/office/drawing/2014/main" id="{B3B15E3F-9202-4F2A-8EE6-DB46E45C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46">
              <a:extLst>
                <a:ext uri="{FF2B5EF4-FFF2-40B4-BE49-F238E27FC236}">
                  <a16:creationId xmlns:a16="http://schemas.microsoft.com/office/drawing/2014/main" id="{FDFADE6C-B95E-4BA3-84AC-481712513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48">
              <a:extLst>
                <a:ext uri="{FF2B5EF4-FFF2-40B4-BE49-F238E27FC236}">
                  <a16:creationId xmlns:a16="http://schemas.microsoft.com/office/drawing/2014/main" id="{BDDA5BF8-90A7-4AD4-ABC1-ED1D5D5AB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CF41218F-AB7D-4647-96C4-FB68D01B3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45645B29-6927-4859-AF84-AD0E080FDD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9A7198-C668-4B25-AAA4-A8DF952AD65B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8CB47EBA-73DA-42D6-A5BD-EA473A98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28D3671-3A55-4ED5-BDDF-D5E167A6EA06}"/>
              </a:ext>
            </a:extLst>
          </p:cNvPr>
          <p:cNvGrpSpPr/>
          <p:nvPr/>
        </p:nvGrpSpPr>
        <p:grpSpPr>
          <a:xfrm rot="4206677">
            <a:off x="4603709" y="4618654"/>
            <a:ext cx="287338" cy="787400"/>
            <a:chOff x="-1371600" y="3810000"/>
            <a:chExt cx="287338" cy="787400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E21BC047-7EEC-48DA-9224-07609284E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31183025-2C45-4E1C-8127-E049DB9F9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0520AE6B-AEA1-4017-8445-F82D8EE5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66C403B8-61BA-4EEF-B78E-76BC80BA4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A27F187-A9F4-444B-AFA8-023FEF0849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7F52490-75FE-4698-BCB1-AF394FCCEBA8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18A38C45-9E42-49D9-935A-5CB793630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E8CED0-0AE8-4348-9943-FA7C400BA042}"/>
              </a:ext>
            </a:extLst>
          </p:cNvPr>
          <p:cNvGrpSpPr/>
          <p:nvPr/>
        </p:nvGrpSpPr>
        <p:grpSpPr>
          <a:xfrm rot="4206677">
            <a:off x="3408508" y="5191818"/>
            <a:ext cx="287338" cy="787400"/>
            <a:chOff x="-1371600" y="3810000"/>
            <a:chExt cx="287338" cy="787400"/>
          </a:xfrm>
        </p:grpSpPr>
        <p:sp>
          <p:nvSpPr>
            <p:cNvPr id="114" name="Line 45">
              <a:extLst>
                <a:ext uri="{FF2B5EF4-FFF2-40B4-BE49-F238E27FC236}">
                  <a16:creationId xmlns:a16="http://schemas.microsoft.com/office/drawing/2014/main" id="{33785F8A-CEE8-4ABD-A8B3-E003FF6B4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Line 46">
              <a:extLst>
                <a:ext uri="{FF2B5EF4-FFF2-40B4-BE49-F238E27FC236}">
                  <a16:creationId xmlns:a16="http://schemas.microsoft.com/office/drawing/2014/main" id="{A3F2A71E-6C6B-4AFC-9229-CC70956B1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D3A4AFD5-621E-41C9-8295-E7DDD7CEF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CBB8DB2A-CB4E-4C1C-AF95-B5BC9E68E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215EBA8D-D685-4BBC-8539-393F4DC8CC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2E27AE3-7631-4B53-8AEA-4AFED87CD1A3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93BE2862-5041-4521-A3A7-962013432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1156B58-C290-4770-9C87-BA0C02F64211}"/>
              </a:ext>
            </a:extLst>
          </p:cNvPr>
          <p:cNvGrpSpPr/>
          <p:nvPr/>
        </p:nvGrpSpPr>
        <p:grpSpPr>
          <a:xfrm rot="4206677">
            <a:off x="2382675" y="5366142"/>
            <a:ext cx="287338" cy="787400"/>
            <a:chOff x="-1371600" y="3810000"/>
            <a:chExt cx="287338" cy="787400"/>
          </a:xfrm>
        </p:grpSpPr>
        <p:sp>
          <p:nvSpPr>
            <p:cNvPr id="122" name="Line 45">
              <a:extLst>
                <a:ext uri="{FF2B5EF4-FFF2-40B4-BE49-F238E27FC236}">
                  <a16:creationId xmlns:a16="http://schemas.microsoft.com/office/drawing/2014/main" id="{5D07B2F7-CDBA-4D28-B5F9-DC1012EA5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Line 46">
              <a:extLst>
                <a:ext uri="{FF2B5EF4-FFF2-40B4-BE49-F238E27FC236}">
                  <a16:creationId xmlns:a16="http://schemas.microsoft.com/office/drawing/2014/main" id="{9A6435E8-5584-41BB-B2D0-8D2A19E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DF7B3ACA-A586-41AA-9687-DD10599BD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1C4E5445-6F75-4842-8038-00BE058B2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F6D10213-E983-40AF-A312-DFD880F648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2BBB5E-442A-4C66-9EB7-195CDDCC17E0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50ED2681-EC4C-4F05-B609-9B203534A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3689480" y="5599131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2B8D69F-FCD1-4496-97A0-E2602C2F354D}"/>
              </a:ext>
            </a:extLst>
          </p:cNvPr>
          <p:cNvGrpSpPr/>
          <p:nvPr/>
        </p:nvGrpSpPr>
        <p:grpSpPr>
          <a:xfrm rot="16881521">
            <a:off x="6672410" y="5212834"/>
            <a:ext cx="287338" cy="787400"/>
            <a:chOff x="-1371600" y="3810000"/>
            <a:chExt cx="287338" cy="787400"/>
          </a:xfrm>
        </p:grpSpPr>
        <p:sp>
          <p:nvSpPr>
            <p:cNvPr id="130" name="Line 45">
              <a:extLst>
                <a:ext uri="{FF2B5EF4-FFF2-40B4-BE49-F238E27FC236}">
                  <a16:creationId xmlns:a16="http://schemas.microsoft.com/office/drawing/2014/main" id="{3C674DBF-5270-4D4D-BE5C-CE994DA5D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Line 46">
              <a:extLst>
                <a:ext uri="{FF2B5EF4-FFF2-40B4-BE49-F238E27FC236}">
                  <a16:creationId xmlns:a16="http://schemas.microsoft.com/office/drawing/2014/main" id="{B993E0A5-636A-42C0-8CE5-251D8C386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 48">
              <a:extLst>
                <a:ext uri="{FF2B5EF4-FFF2-40B4-BE49-F238E27FC236}">
                  <a16:creationId xmlns:a16="http://schemas.microsoft.com/office/drawing/2014/main" id="{CC5771AE-7522-40FC-9ED2-9ACA68BE7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 49">
              <a:extLst>
                <a:ext uri="{FF2B5EF4-FFF2-40B4-BE49-F238E27FC236}">
                  <a16:creationId xmlns:a16="http://schemas.microsoft.com/office/drawing/2014/main" id="{AC89DA44-EAE3-449D-A1B9-45475E23E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 50">
              <a:extLst>
                <a:ext uri="{FF2B5EF4-FFF2-40B4-BE49-F238E27FC236}">
                  <a16:creationId xmlns:a16="http://schemas.microsoft.com/office/drawing/2014/main" id="{E1151146-0FC7-43E8-85E8-A656E7E87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CCF160A-3F80-45D3-B8DA-55BBC9FEB0F1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" name="Freeform 48">
              <a:extLst>
                <a:ext uri="{FF2B5EF4-FFF2-40B4-BE49-F238E27FC236}">
                  <a16:creationId xmlns:a16="http://schemas.microsoft.com/office/drawing/2014/main" id="{734F9E5F-AE8A-4140-877D-BF7DF80B7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7F292B5-BC2D-485E-9787-CE76C318FE19}"/>
              </a:ext>
            </a:extLst>
          </p:cNvPr>
          <p:cNvGrpSpPr/>
          <p:nvPr/>
        </p:nvGrpSpPr>
        <p:grpSpPr>
          <a:xfrm rot="17797651">
            <a:off x="5744436" y="6055570"/>
            <a:ext cx="287338" cy="787400"/>
            <a:chOff x="-1371600" y="3810000"/>
            <a:chExt cx="287338" cy="787400"/>
          </a:xfrm>
        </p:grpSpPr>
        <p:sp>
          <p:nvSpPr>
            <p:cNvPr id="138" name="Line 45">
              <a:extLst>
                <a:ext uri="{FF2B5EF4-FFF2-40B4-BE49-F238E27FC236}">
                  <a16:creationId xmlns:a16="http://schemas.microsoft.com/office/drawing/2014/main" id="{9942D1A5-E3AF-416E-88A7-2FB847E6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Line 46">
              <a:extLst>
                <a:ext uri="{FF2B5EF4-FFF2-40B4-BE49-F238E27FC236}">
                  <a16:creationId xmlns:a16="http://schemas.microsoft.com/office/drawing/2014/main" id="{AC0021D1-ABBA-40FC-A57F-57B313CC9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 48">
              <a:extLst>
                <a:ext uri="{FF2B5EF4-FFF2-40B4-BE49-F238E27FC236}">
                  <a16:creationId xmlns:a16="http://schemas.microsoft.com/office/drawing/2014/main" id="{DAF0485E-DCC0-4259-A276-97CACD6AB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Freeform 49">
              <a:extLst>
                <a:ext uri="{FF2B5EF4-FFF2-40B4-BE49-F238E27FC236}">
                  <a16:creationId xmlns:a16="http://schemas.microsoft.com/office/drawing/2014/main" id="{4901D145-F3A0-4231-B2BA-5C85BDBE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Freeform 50">
              <a:extLst>
                <a:ext uri="{FF2B5EF4-FFF2-40B4-BE49-F238E27FC236}">
                  <a16:creationId xmlns:a16="http://schemas.microsoft.com/office/drawing/2014/main" id="{D026D5F9-4D77-48FC-A50E-E6F9A88D28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0F6C6E6-7C13-46FA-9CE0-33DD70153DBD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id="{ADC50962-E6E2-45F9-B1EA-5D0F78CE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0" y="6427598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160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176</cp:revision>
  <dcterms:created xsi:type="dcterms:W3CDTF">2002-08-21T12:11:08Z</dcterms:created>
  <dcterms:modified xsi:type="dcterms:W3CDTF">2019-09-27T20:03:10Z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