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19.12.2020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668679"/>
              </p:ext>
            </p:extLst>
          </p:nvPr>
        </p:nvGraphicFramePr>
        <p:xfrm>
          <a:off x="152400" y="152400"/>
          <a:ext cx="7010400" cy="407829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1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Real Estate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Mike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Vandewall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lang="en-US" sz="11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Fred was out hunting for a new house with expert real estate agent Jon Stein. Google maps has taken you to the wrong part of town on accident and you end up in </a:t>
                      </a:r>
                      <a:r>
                        <a:rPr lang="en-US" sz="11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Methville</a:t>
                      </a:r>
                      <a:r>
                        <a:rPr lang="en-US" sz="11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 instead of Milton. Fumigate this place and </a:t>
                      </a:r>
                      <a:r>
                        <a:rPr lang="en-US" sz="11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and</a:t>
                      </a:r>
                      <a:r>
                        <a:rPr lang="en-US" sz="11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 find a new pad before the closing date.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lang="en-US" sz="11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Standing at P1 with both hands above shoulders, toes touching the line.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PCC on barrel pointed downrange.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15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6 IDPA, 2 NT, 3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</a:t>
                      </a:r>
                      <a:r>
                        <a:rPr lang="en-US" sz="1100" b="1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 </a:t>
                      </a:r>
                      <a:r>
                        <a:rPr lang="en-US" sz="11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engage T1-T3 in the open, then engage remaining targets from available cover.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 </a:t>
                      </a:r>
                      <a:r>
                        <a:rPr lang="en-US" sz="11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Steel must be engaged for P1 only. If engaged anywhere else DQ.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914733" y="646975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1788479" y="784064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396293" y="435346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2600143" y="4309808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V="1">
            <a:off x="2236019" y="7542220"/>
            <a:ext cx="1" cy="59685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4879969" y="665441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V="1">
            <a:off x="5367479" y="6459981"/>
            <a:ext cx="1" cy="77901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1095048" y="432179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1823175" y="428765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6492863" y="47898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6054602" y="445443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5330945" y="423069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137490-2EBA-468D-B6FF-EF23995D039D}"/>
              </a:ext>
            </a:extLst>
          </p:cNvPr>
          <p:cNvSpPr txBox="1"/>
          <p:nvPr/>
        </p:nvSpPr>
        <p:spPr>
          <a:xfrm>
            <a:off x="956194" y="6459981"/>
            <a:ext cx="78208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grpSp>
        <p:nvGrpSpPr>
          <p:cNvPr id="54" name="Group 44">
            <a:extLst>
              <a:ext uri="{FF2B5EF4-FFF2-40B4-BE49-F238E27FC236}">
                <a16:creationId xmlns:a16="http://schemas.microsoft.com/office/drawing/2014/main" id="{63575395-4F33-438E-91A7-309F6BE4177A}"/>
              </a:ext>
            </a:extLst>
          </p:cNvPr>
          <p:cNvGrpSpPr>
            <a:grpSpLocks/>
          </p:cNvGrpSpPr>
          <p:nvPr/>
        </p:nvGrpSpPr>
        <p:grpSpPr bwMode="auto">
          <a:xfrm>
            <a:off x="1718738" y="4663996"/>
            <a:ext cx="287338" cy="787400"/>
            <a:chOff x="1756" y="2113"/>
            <a:chExt cx="181" cy="499"/>
          </a:xfrm>
        </p:grpSpPr>
        <p:sp>
          <p:nvSpPr>
            <p:cNvPr id="55" name="Line 45">
              <a:extLst>
                <a:ext uri="{FF2B5EF4-FFF2-40B4-BE49-F238E27FC236}">
                  <a16:creationId xmlns:a16="http://schemas.microsoft.com/office/drawing/2014/main" id="{82AD9370-6371-4152-9ED9-7647D8550C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46">
              <a:extLst>
                <a:ext uri="{FF2B5EF4-FFF2-40B4-BE49-F238E27FC236}">
                  <a16:creationId xmlns:a16="http://schemas.microsoft.com/office/drawing/2014/main" id="{6B27ABD2-2EE6-40E7-832E-64DD4199B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" name="Group 47">
              <a:extLst>
                <a:ext uri="{FF2B5EF4-FFF2-40B4-BE49-F238E27FC236}">
                  <a16:creationId xmlns:a16="http://schemas.microsoft.com/office/drawing/2014/main" id="{8F09A1A9-AC66-4960-BE32-AE93588518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59" name="Freeform 48">
                <a:extLst>
                  <a:ext uri="{FF2B5EF4-FFF2-40B4-BE49-F238E27FC236}">
                    <a16:creationId xmlns:a16="http://schemas.microsoft.com/office/drawing/2014/main" id="{8D26F3FB-6204-4898-8B38-8FEF93A5D7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49">
                <a:extLst>
                  <a:ext uri="{FF2B5EF4-FFF2-40B4-BE49-F238E27FC236}">
                    <a16:creationId xmlns:a16="http://schemas.microsoft.com/office/drawing/2014/main" id="{FBD8C9DA-65A8-4B2D-8962-8211773FF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50">
                <a:extLst>
                  <a:ext uri="{FF2B5EF4-FFF2-40B4-BE49-F238E27FC236}">
                    <a16:creationId xmlns:a16="http://schemas.microsoft.com/office/drawing/2014/main" id="{9E305D33-38E3-4D2B-A13F-DD7DF2280B4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2" name="Group 164">
            <a:extLst>
              <a:ext uri="{FF2B5EF4-FFF2-40B4-BE49-F238E27FC236}">
                <a16:creationId xmlns:a16="http://schemas.microsoft.com/office/drawing/2014/main" id="{5A3FF4F1-66F9-411E-9E14-4FE149A3E887}"/>
              </a:ext>
            </a:extLst>
          </p:cNvPr>
          <p:cNvGrpSpPr>
            <a:grpSpLocks/>
          </p:cNvGrpSpPr>
          <p:nvPr/>
        </p:nvGrpSpPr>
        <p:grpSpPr bwMode="auto">
          <a:xfrm>
            <a:off x="4994778" y="4333710"/>
            <a:ext cx="288925" cy="787400"/>
            <a:chOff x="1247" y="2496"/>
            <a:chExt cx="182" cy="496"/>
          </a:xfrm>
        </p:grpSpPr>
        <p:sp>
          <p:nvSpPr>
            <p:cNvPr id="63" name="Line 165">
              <a:extLst>
                <a:ext uri="{FF2B5EF4-FFF2-40B4-BE49-F238E27FC236}">
                  <a16:creationId xmlns:a16="http://schemas.microsoft.com/office/drawing/2014/main" id="{00F6ADBB-EB6A-4B0F-AC1D-634476CB7F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166">
              <a:extLst>
                <a:ext uri="{FF2B5EF4-FFF2-40B4-BE49-F238E27FC236}">
                  <a16:creationId xmlns:a16="http://schemas.microsoft.com/office/drawing/2014/main" id="{E4AEEAE8-A2AB-4557-8B34-86F48DE451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5" name="Group 167">
              <a:extLst>
                <a:ext uri="{FF2B5EF4-FFF2-40B4-BE49-F238E27FC236}">
                  <a16:creationId xmlns:a16="http://schemas.microsoft.com/office/drawing/2014/main" id="{B595CE29-E69F-4639-A913-EE14353C6C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66" name="Freeform 168">
                <a:extLst>
                  <a:ext uri="{FF2B5EF4-FFF2-40B4-BE49-F238E27FC236}">
                    <a16:creationId xmlns:a16="http://schemas.microsoft.com/office/drawing/2014/main" id="{9B1C2D09-C2A2-4C53-A62C-9C768C999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169">
                <a:extLst>
                  <a:ext uri="{FF2B5EF4-FFF2-40B4-BE49-F238E27FC236}">
                    <a16:creationId xmlns:a16="http://schemas.microsoft.com/office/drawing/2014/main" id="{4786F97A-51F5-44AC-AA1A-16E0BFD73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0" name="Group 723">
            <a:extLst>
              <a:ext uri="{FF2B5EF4-FFF2-40B4-BE49-F238E27FC236}">
                <a16:creationId xmlns:a16="http://schemas.microsoft.com/office/drawing/2014/main" id="{F2BF8E89-1F87-4D1D-BE1A-3C6B2D17BE2B}"/>
              </a:ext>
            </a:extLst>
          </p:cNvPr>
          <p:cNvGrpSpPr>
            <a:grpSpLocks/>
          </p:cNvGrpSpPr>
          <p:nvPr/>
        </p:nvGrpSpPr>
        <p:grpSpPr bwMode="auto">
          <a:xfrm>
            <a:off x="3816140" y="4733567"/>
            <a:ext cx="152400" cy="631825"/>
            <a:chOff x="2574" y="2166"/>
            <a:chExt cx="96" cy="398"/>
          </a:xfrm>
        </p:grpSpPr>
        <p:sp>
          <p:nvSpPr>
            <p:cNvPr id="92" name="Oval 724">
              <a:extLst>
                <a:ext uri="{FF2B5EF4-FFF2-40B4-BE49-F238E27FC236}">
                  <a16:creationId xmlns:a16="http://schemas.microsoft.com/office/drawing/2014/main" id="{6D9B31C2-C39A-4F49-B650-7D4B69E80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3" name="Oval 725">
              <a:extLst>
                <a:ext uri="{FF2B5EF4-FFF2-40B4-BE49-F238E27FC236}">
                  <a16:creationId xmlns:a16="http://schemas.microsoft.com/office/drawing/2014/main" id="{7DEE6A7F-CAC6-48FF-97F3-F4E65ABEB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4" name="Freeform 726">
              <a:extLst>
                <a:ext uri="{FF2B5EF4-FFF2-40B4-BE49-F238E27FC236}">
                  <a16:creationId xmlns:a16="http://schemas.microsoft.com/office/drawing/2014/main" id="{1AE8565A-5CCC-460D-B3B0-B002DA3B8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Rectangle 727">
              <a:extLst>
                <a:ext uri="{FF2B5EF4-FFF2-40B4-BE49-F238E27FC236}">
                  <a16:creationId xmlns:a16="http://schemas.microsoft.com/office/drawing/2014/main" id="{F96FB44C-DF12-4336-9E87-B771DA4EF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6" name="Rectangle 728">
              <a:extLst>
                <a:ext uri="{FF2B5EF4-FFF2-40B4-BE49-F238E27FC236}">
                  <a16:creationId xmlns:a16="http://schemas.microsoft.com/office/drawing/2014/main" id="{4443C448-4F6D-48A1-BA8A-47EAF7319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" name="Rectangle 729">
              <a:extLst>
                <a:ext uri="{FF2B5EF4-FFF2-40B4-BE49-F238E27FC236}">
                  <a16:creationId xmlns:a16="http://schemas.microsoft.com/office/drawing/2014/main" id="{180D53E5-B29D-41F5-B08B-3C4054C6B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8" name="Rectangle 730">
              <a:extLst>
                <a:ext uri="{FF2B5EF4-FFF2-40B4-BE49-F238E27FC236}">
                  <a16:creationId xmlns:a16="http://schemas.microsoft.com/office/drawing/2014/main" id="{6608AA79-FCFE-4FFD-B813-778DF7D2A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08" name="AutoShape 15">
            <a:extLst>
              <a:ext uri="{FF2B5EF4-FFF2-40B4-BE49-F238E27FC236}">
                <a16:creationId xmlns:a16="http://schemas.microsoft.com/office/drawing/2014/main" id="{90CB9CB3-3232-4A58-9C02-8E1E4F1A6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93" y="5935693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63" name="Group 44">
            <a:extLst>
              <a:ext uri="{FF2B5EF4-FFF2-40B4-BE49-F238E27FC236}">
                <a16:creationId xmlns:a16="http://schemas.microsoft.com/office/drawing/2014/main" id="{9AD815B4-553F-4A26-8782-FD242AB746AB}"/>
              </a:ext>
            </a:extLst>
          </p:cNvPr>
          <p:cNvGrpSpPr>
            <a:grpSpLocks/>
          </p:cNvGrpSpPr>
          <p:nvPr/>
        </p:nvGrpSpPr>
        <p:grpSpPr bwMode="auto">
          <a:xfrm>
            <a:off x="1148797" y="4663996"/>
            <a:ext cx="287338" cy="787400"/>
            <a:chOff x="1756" y="2113"/>
            <a:chExt cx="181" cy="499"/>
          </a:xfrm>
        </p:grpSpPr>
        <p:sp>
          <p:nvSpPr>
            <p:cNvPr id="164" name="Line 45">
              <a:extLst>
                <a:ext uri="{FF2B5EF4-FFF2-40B4-BE49-F238E27FC236}">
                  <a16:creationId xmlns:a16="http://schemas.microsoft.com/office/drawing/2014/main" id="{2127F53E-65A3-4521-9533-FF51A3DDD8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Line 46">
              <a:extLst>
                <a:ext uri="{FF2B5EF4-FFF2-40B4-BE49-F238E27FC236}">
                  <a16:creationId xmlns:a16="http://schemas.microsoft.com/office/drawing/2014/main" id="{11345DD1-79F9-4359-8614-71166C5EFE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6" name="Group 47">
              <a:extLst>
                <a:ext uri="{FF2B5EF4-FFF2-40B4-BE49-F238E27FC236}">
                  <a16:creationId xmlns:a16="http://schemas.microsoft.com/office/drawing/2014/main" id="{03E0DFB9-7197-420C-BFB5-C00C11E0B0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67" name="Freeform 48">
                <a:extLst>
                  <a:ext uri="{FF2B5EF4-FFF2-40B4-BE49-F238E27FC236}">
                    <a16:creationId xmlns:a16="http://schemas.microsoft.com/office/drawing/2014/main" id="{3EA943A9-5AF1-4CB7-ABDD-2704759B16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49">
                <a:extLst>
                  <a:ext uri="{FF2B5EF4-FFF2-40B4-BE49-F238E27FC236}">
                    <a16:creationId xmlns:a16="http://schemas.microsoft.com/office/drawing/2014/main" id="{74E4EA1A-10A9-47F5-885A-CD772FB958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Freeform 50">
                <a:extLst>
                  <a:ext uri="{FF2B5EF4-FFF2-40B4-BE49-F238E27FC236}">
                    <a16:creationId xmlns:a16="http://schemas.microsoft.com/office/drawing/2014/main" id="{1A8DE64E-0F7D-4B47-94E2-BF0AC9BAE33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70" name="Group 44">
            <a:extLst>
              <a:ext uri="{FF2B5EF4-FFF2-40B4-BE49-F238E27FC236}">
                <a16:creationId xmlns:a16="http://schemas.microsoft.com/office/drawing/2014/main" id="{23CEDB1F-DDFC-42BD-AA31-6B781CBBD907}"/>
              </a:ext>
            </a:extLst>
          </p:cNvPr>
          <p:cNvGrpSpPr>
            <a:grpSpLocks/>
          </p:cNvGrpSpPr>
          <p:nvPr/>
        </p:nvGrpSpPr>
        <p:grpSpPr bwMode="auto">
          <a:xfrm>
            <a:off x="591555" y="4655780"/>
            <a:ext cx="287338" cy="787400"/>
            <a:chOff x="1756" y="2113"/>
            <a:chExt cx="181" cy="499"/>
          </a:xfrm>
        </p:grpSpPr>
        <p:sp>
          <p:nvSpPr>
            <p:cNvPr id="171" name="Line 45">
              <a:extLst>
                <a:ext uri="{FF2B5EF4-FFF2-40B4-BE49-F238E27FC236}">
                  <a16:creationId xmlns:a16="http://schemas.microsoft.com/office/drawing/2014/main" id="{D17298B3-8435-4319-9405-2614BA346A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Line 46">
              <a:extLst>
                <a:ext uri="{FF2B5EF4-FFF2-40B4-BE49-F238E27FC236}">
                  <a16:creationId xmlns:a16="http://schemas.microsoft.com/office/drawing/2014/main" id="{FA7D06E7-164F-478D-ADC3-9967A00F2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3" name="Group 47">
              <a:extLst>
                <a:ext uri="{FF2B5EF4-FFF2-40B4-BE49-F238E27FC236}">
                  <a16:creationId xmlns:a16="http://schemas.microsoft.com/office/drawing/2014/main" id="{24684F5D-21A6-497C-9DF9-E70F863EB8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74" name="Freeform 48">
                <a:extLst>
                  <a:ext uri="{FF2B5EF4-FFF2-40B4-BE49-F238E27FC236}">
                    <a16:creationId xmlns:a16="http://schemas.microsoft.com/office/drawing/2014/main" id="{459576D9-9F2B-43CF-9C23-710138F7E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Freeform 49">
                <a:extLst>
                  <a:ext uri="{FF2B5EF4-FFF2-40B4-BE49-F238E27FC236}">
                    <a16:creationId xmlns:a16="http://schemas.microsoft.com/office/drawing/2014/main" id="{81911038-0A0A-4F8A-B7A8-4CAF3E545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Freeform 50">
                <a:extLst>
                  <a:ext uri="{FF2B5EF4-FFF2-40B4-BE49-F238E27FC236}">
                    <a16:creationId xmlns:a16="http://schemas.microsoft.com/office/drawing/2014/main" id="{91CAA8B3-7E70-4F7D-BFEA-183AC32A09A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77" name="Group 723">
            <a:extLst>
              <a:ext uri="{FF2B5EF4-FFF2-40B4-BE49-F238E27FC236}">
                <a16:creationId xmlns:a16="http://schemas.microsoft.com/office/drawing/2014/main" id="{6E6EE2B5-5C9C-4283-9B59-584CF7F26D3D}"/>
              </a:ext>
            </a:extLst>
          </p:cNvPr>
          <p:cNvGrpSpPr>
            <a:grpSpLocks/>
          </p:cNvGrpSpPr>
          <p:nvPr/>
        </p:nvGrpSpPr>
        <p:grpSpPr bwMode="auto">
          <a:xfrm>
            <a:off x="3404383" y="4679140"/>
            <a:ext cx="152400" cy="631825"/>
            <a:chOff x="2574" y="2166"/>
            <a:chExt cx="96" cy="398"/>
          </a:xfrm>
        </p:grpSpPr>
        <p:sp>
          <p:nvSpPr>
            <p:cNvPr id="178" name="Oval 724">
              <a:extLst>
                <a:ext uri="{FF2B5EF4-FFF2-40B4-BE49-F238E27FC236}">
                  <a16:creationId xmlns:a16="http://schemas.microsoft.com/office/drawing/2014/main" id="{881AA372-920A-46C0-828B-6DC2C3DEF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9" name="Oval 725">
              <a:extLst>
                <a:ext uri="{FF2B5EF4-FFF2-40B4-BE49-F238E27FC236}">
                  <a16:creationId xmlns:a16="http://schemas.microsoft.com/office/drawing/2014/main" id="{07F15B50-934A-472A-83FB-F742EE789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0" name="Freeform 726">
              <a:extLst>
                <a:ext uri="{FF2B5EF4-FFF2-40B4-BE49-F238E27FC236}">
                  <a16:creationId xmlns:a16="http://schemas.microsoft.com/office/drawing/2014/main" id="{12FEDF74-E5B8-4119-AA8B-D4A1429D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Rectangle 727">
              <a:extLst>
                <a:ext uri="{FF2B5EF4-FFF2-40B4-BE49-F238E27FC236}">
                  <a16:creationId xmlns:a16="http://schemas.microsoft.com/office/drawing/2014/main" id="{582C7763-88A2-45AB-88A6-0B0BF21DC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2" name="Rectangle 728">
              <a:extLst>
                <a:ext uri="{FF2B5EF4-FFF2-40B4-BE49-F238E27FC236}">
                  <a16:creationId xmlns:a16="http://schemas.microsoft.com/office/drawing/2014/main" id="{63274CF8-B459-45BE-ADF9-D43AF9C0B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3" name="Rectangle 729">
              <a:extLst>
                <a:ext uri="{FF2B5EF4-FFF2-40B4-BE49-F238E27FC236}">
                  <a16:creationId xmlns:a16="http://schemas.microsoft.com/office/drawing/2014/main" id="{0C4FFD14-6A45-426A-8435-AE649634C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" name="Rectangle 730">
              <a:extLst>
                <a:ext uri="{FF2B5EF4-FFF2-40B4-BE49-F238E27FC236}">
                  <a16:creationId xmlns:a16="http://schemas.microsoft.com/office/drawing/2014/main" id="{E5231BB6-AF1F-4E1E-A129-E90C186C3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85" name="Group 723">
            <a:extLst>
              <a:ext uri="{FF2B5EF4-FFF2-40B4-BE49-F238E27FC236}">
                <a16:creationId xmlns:a16="http://schemas.microsoft.com/office/drawing/2014/main" id="{FE51431F-527B-4AF3-A2DC-21E77360380E}"/>
              </a:ext>
            </a:extLst>
          </p:cNvPr>
          <p:cNvGrpSpPr>
            <a:grpSpLocks/>
          </p:cNvGrpSpPr>
          <p:nvPr/>
        </p:nvGrpSpPr>
        <p:grpSpPr bwMode="auto">
          <a:xfrm>
            <a:off x="2953187" y="4703472"/>
            <a:ext cx="152400" cy="631825"/>
            <a:chOff x="2574" y="2166"/>
            <a:chExt cx="96" cy="398"/>
          </a:xfrm>
        </p:grpSpPr>
        <p:sp>
          <p:nvSpPr>
            <p:cNvPr id="186" name="Oval 724">
              <a:extLst>
                <a:ext uri="{FF2B5EF4-FFF2-40B4-BE49-F238E27FC236}">
                  <a16:creationId xmlns:a16="http://schemas.microsoft.com/office/drawing/2014/main" id="{425A9610-48D0-4CAB-9457-92513C04B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7" name="Oval 725">
              <a:extLst>
                <a:ext uri="{FF2B5EF4-FFF2-40B4-BE49-F238E27FC236}">
                  <a16:creationId xmlns:a16="http://schemas.microsoft.com/office/drawing/2014/main" id="{2053130E-79B5-44C7-BDDE-FB87D4726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8" name="Freeform 726">
              <a:extLst>
                <a:ext uri="{FF2B5EF4-FFF2-40B4-BE49-F238E27FC236}">
                  <a16:creationId xmlns:a16="http://schemas.microsoft.com/office/drawing/2014/main" id="{EC531C23-D295-4F41-AC2A-91707636B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Rectangle 727">
              <a:extLst>
                <a:ext uri="{FF2B5EF4-FFF2-40B4-BE49-F238E27FC236}">
                  <a16:creationId xmlns:a16="http://schemas.microsoft.com/office/drawing/2014/main" id="{1DAC32E9-2450-4CAF-9855-9015F5612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0" name="Rectangle 728">
              <a:extLst>
                <a:ext uri="{FF2B5EF4-FFF2-40B4-BE49-F238E27FC236}">
                  <a16:creationId xmlns:a16="http://schemas.microsoft.com/office/drawing/2014/main" id="{E04B0967-6334-49E1-A9F7-FCDC1FE4F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1" name="Rectangle 729">
              <a:extLst>
                <a:ext uri="{FF2B5EF4-FFF2-40B4-BE49-F238E27FC236}">
                  <a16:creationId xmlns:a16="http://schemas.microsoft.com/office/drawing/2014/main" id="{7168D03E-B638-4D39-B897-EF913DC41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2" name="Rectangle 730">
              <a:extLst>
                <a:ext uri="{FF2B5EF4-FFF2-40B4-BE49-F238E27FC236}">
                  <a16:creationId xmlns:a16="http://schemas.microsoft.com/office/drawing/2014/main" id="{1804379C-33EA-47FE-A1ED-2EF0C62CF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36" name="Group 4">
            <a:extLst>
              <a:ext uri="{FF2B5EF4-FFF2-40B4-BE49-F238E27FC236}">
                <a16:creationId xmlns:a16="http://schemas.microsoft.com/office/drawing/2014/main" id="{5330C892-BE2F-4EA7-9BBC-73C1B2BD8C1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22337" y="5095683"/>
            <a:ext cx="360363" cy="838200"/>
            <a:chOff x="-2155" y="1485"/>
            <a:chExt cx="227" cy="528"/>
          </a:xfrm>
        </p:grpSpPr>
        <p:sp>
          <p:nvSpPr>
            <p:cNvPr id="137" name="AutoShape 3">
              <a:extLst>
                <a:ext uri="{FF2B5EF4-FFF2-40B4-BE49-F238E27FC236}">
                  <a16:creationId xmlns:a16="http://schemas.microsoft.com/office/drawing/2014/main" id="{96F78D89-AC2F-416D-A149-1EEC6BFA5D0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5">
              <a:extLst>
                <a:ext uri="{FF2B5EF4-FFF2-40B4-BE49-F238E27FC236}">
                  <a16:creationId xmlns:a16="http://schemas.microsoft.com/office/drawing/2014/main" id="{E363964E-5AF6-4150-A72D-F7C304E1C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6">
              <a:extLst>
                <a:ext uri="{FF2B5EF4-FFF2-40B4-BE49-F238E27FC236}">
                  <a16:creationId xmlns:a16="http://schemas.microsoft.com/office/drawing/2014/main" id="{BB204DC6-EB52-437C-8692-4E2F98A00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7">
              <a:extLst>
                <a:ext uri="{FF2B5EF4-FFF2-40B4-BE49-F238E27FC236}">
                  <a16:creationId xmlns:a16="http://schemas.microsoft.com/office/drawing/2014/main" id="{745E12A3-5B63-4E6A-ABDF-6F255F0D7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8">
              <a:extLst>
                <a:ext uri="{FF2B5EF4-FFF2-40B4-BE49-F238E27FC236}">
                  <a16:creationId xmlns:a16="http://schemas.microsoft.com/office/drawing/2014/main" id="{4026D807-6C40-496A-A508-F7ED7147DC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9">
              <a:extLst>
                <a:ext uri="{FF2B5EF4-FFF2-40B4-BE49-F238E27FC236}">
                  <a16:creationId xmlns:a16="http://schemas.microsoft.com/office/drawing/2014/main" id="{F764FBB9-CD7D-45A0-B5C8-9D9F5B4195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10">
              <a:extLst>
                <a:ext uri="{FF2B5EF4-FFF2-40B4-BE49-F238E27FC236}">
                  <a16:creationId xmlns:a16="http://schemas.microsoft.com/office/drawing/2014/main" id="{0A90977A-7CE4-4CA6-9E4C-705D939FC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11">
              <a:extLst>
                <a:ext uri="{FF2B5EF4-FFF2-40B4-BE49-F238E27FC236}">
                  <a16:creationId xmlns:a16="http://schemas.microsoft.com/office/drawing/2014/main" id="{AF3E1B15-68C5-47CA-871D-E90D1A7ADD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12">
              <a:extLst>
                <a:ext uri="{FF2B5EF4-FFF2-40B4-BE49-F238E27FC236}">
                  <a16:creationId xmlns:a16="http://schemas.microsoft.com/office/drawing/2014/main" id="{674E87FA-D2CA-4237-BE40-3D7F61125C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Line 13">
              <a:extLst>
                <a:ext uri="{FF2B5EF4-FFF2-40B4-BE49-F238E27FC236}">
                  <a16:creationId xmlns:a16="http://schemas.microsoft.com/office/drawing/2014/main" id="{617CAA52-84DC-4BAC-AFED-F24C090FDD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Line 14">
              <a:extLst>
                <a:ext uri="{FF2B5EF4-FFF2-40B4-BE49-F238E27FC236}">
                  <a16:creationId xmlns:a16="http://schemas.microsoft.com/office/drawing/2014/main" id="{3CC00237-8337-4646-9853-DCA3C9981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Line 15">
              <a:extLst>
                <a:ext uri="{FF2B5EF4-FFF2-40B4-BE49-F238E27FC236}">
                  <a16:creationId xmlns:a16="http://schemas.microsoft.com/office/drawing/2014/main" id="{5CE98266-6459-40AD-86BF-4D04F2AE46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Line 16">
              <a:extLst>
                <a:ext uri="{FF2B5EF4-FFF2-40B4-BE49-F238E27FC236}">
                  <a16:creationId xmlns:a16="http://schemas.microsoft.com/office/drawing/2014/main" id="{32FD35DA-4FD9-4599-9825-ECDB48EE58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17">
              <a:extLst>
                <a:ext uri="{FF2B5EF4-FFF2-40B4-BE49-F238E27FC236}">
                  <a16:creationId xmlns:a16="http://schemas.microsoft.com/office/drawing/2014/main" id="{5E683197-6CF5-4B5E-AAE7-20AEBC524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Line 18">
              <a:extLst>
                <a:ext uri="{FF2B5EF4-FFF2-40B4-BE49-F238E27FC236}">
                  <a16:creationId xmlns:a16="http://schemas.microsoft.com/office/drawing/2014/main" id="{3D43FD3F-23AB-4182-9B72-0F9A4CC5A4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Line 19">
              <a:extLst>
                <a:ext uri="{FF2B5EF4-FFF2-40B4-BE49-F238E27FC236}">
                  <a16:creationId xmlns:a16="http://schemas.microsoft.com/office/drawing/2014/main" id="{79893FA7-FD3C-4110-8FB9-25EED4AA00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Line 20">
              <a:extLst>
                <a:ext uri="{FF2B5EF4-FFF2-40B4-BE49-F238E27FC236}">
                  <a16:creationId xmlns:a16="http://schemas.microsoft.com/office/drawing/2014/main" id="{E1A91EE7-B01F-40CC-84BB-324B1E173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Line 21">
              <a:extLst>
                <a:ext uri="{FF2B5EF4-FFF2-40B4-BE49-F238E27FC236}">
                  <a16:creationId xmlns:a16="http://schemas.microsoft.com/office/drawing/2014/main" id="{3258CEAD-4121-4416-8430-63F44984D7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Line 22">
              <a:extLst>
                <a:ext uri="{FF2B5EF4-FFF2-40B4-BE49-F238E27FC236}">
                  <a16:creationId xmlns:a16="http://schemas.microsoft.com/office/drawing/2014/main" id="{4CFD8153-42E2-4C12-AB76-B0450AF92E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Line 23">
              <a:extLst>
                <a:ext uri="{FF2B5EF4-FFF2-40B4-BE49-F238E27FC236}">
                  <a16:creationId xmlns:a16="http://schemas.microsoft.com/office/drawing/2014/main" id="{BE109E9D-42DF-4489-84C3-081911FA54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Line 24">
              <a:extLst>
                <a:ext uri="{FF2B5EF4-FFF2-40B4-BE49-F238E27FC236}">
                  <a16:creationId xmlns:a16="http://schemas.microsoft.com/office/drawing/2014/main" id="{AF38CDBF-D636-428B-B020-8B09660E2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Line 25">
              <a:extLst>
                <a:ext uri="{FF2B5EF4-FFF2-40B4-BE49-F238E27FC236}">
                  <a16:creationId xmlns:a16="http://schemas.microsoft.com/office/drawing/2014/main" id="{38A84513-C3AB-4BC5-96FA-57C4FC1A6F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Line 26">
              <a:extLst>
                <a:ext uri="{FF2B5EF4-FFF2-40B4-BE49-F238E27FC236}">
                  <a16:creationId xmlns:a16="http://schemas.microsoft.com/office/drawing/2014/main" id="{6F384EC6-6919-48B2-92AA-61F42B2F7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Line 27">
              <a:extLst>
                <a:ext uri="{FF2B5EF4-FFF2-40B4-BE49-F238E27FC236}">
                  <a16:creationId xmlns:a16="http://schemas.microsoft.com/office/drawing/2014/main" id="{2C554099-F56D-4D8A-A7F9-0F420A1478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Line 28">
              <a:extLst>
                <a:ext uri="{FF2B5EF4-FFF2-40B4-BE49-F238E27FC236}">
                  <a16:creationId xmlns:a16="http://schemas.microsoft.com/office/drawing/2014/main" id="{6965AB96-6DFB-4722-8B23-49BBEAF285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9">
              <a:extLst>
                <a:ext uri="{FF2B5EF4-FFF2-40B4-BE49-F238E27FC236}">
                  <a16:creationId xmlns:a16="http://schemas.microsoft.com/office/drawing/2014/main" id="{9AC71605-214E-4AD7-900F-E54A3BAB3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9" name="Group 4">
            <a:extLst>
              <a:ext uri="{FF2B5EF4-FFF2-40B4-BE49-F238E27FC236}">
                <a16:creationId xmlns:a16="http://schemas.microsoft.com/office/drawing/2014/main" id="{89827A6F-6AD0-46E5-99D6-D3BD6F5CA54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92272" y="5207008"/>
            <a:ext cx="360363" cy="838200"/>
            <a:chOff x="-2155" y="1485"/>
            <a:chExt cx="227" cy="528"/>
          </a:xfrm>
        </p:grpSpPr>
        <p:sp>
          <p:nvSpPr>
            <p:cNvPr id="110" name="AutoShape 3">
              <a:extLst>
                <a:ext uri="{FF2B5EF4-FFF2-40B4-BE49-F238E27FC236}">
                  <a16:creationId xmlns:a16="http://schemas.microsoft.com/office/drawing/2014/main" id="{0E6F6829-EDC5-4192-9302-A66F64B5967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5">
              <a:extLst>
                <a:ext uri="{FF2B5EF4-FFF2-40B4-BE49-F238E27FC236}">
                  <a16:creationId xmlns:a16="http://schemas.microsoft.com/office/drawing/2014/main" id="{8620FD5C-12BA-485C-813D-3A7166FCE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6">
              <a:extLst>
                <a:ext uri="{FF2B5EF4-FFF2-40B4-BE49-F238E27FC236}">
                  <a16:creationId xmlns:a16="http://schemas.microsoft.com/office/drawing/2014/main" id="{4D6D4E51-4383-4BAF-BBE9-987D7D1E3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7">
              <a:extLst>
                <a:ext uri="{FF2B5EF4-FFF2-40B4-BE49-F238E27FC236}">
                  <a16:creationId xmlns:a16="http://schemas.microsoft.com/office/drawing/2014/main" id="{548D4252-A577-472D-BD97-34B7C09AA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8">
              <a:extLst>
                <a:ext uri="{FF2B5EF4-FFF2-40B4-BE49-F238E27FC236}">
                  <a16:creationId xmlns:a16="http://schemas.microsoft.com/office/drawing/2014/main" id="{FB35DBA0-0B7F-4CFD-8E25-8C47FA7901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Line 9">
              <a:extLst>
                <a:ext uri="{FF2B5EF4-FFF2-40B4-BE49-F238E27FC236}">
                  <a16:creationId xmlns:a16="http://schemas.microsoft.com/office/drawing/2014/main" id="{76DDDFDD-0B16-4346-B35A-D463207F8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Line 10">
              <a:extLst>
                <a:ext uri="{FF2B5EF4-FFF2-40B4-BE49-F238E27FC236}">
                  <a16:creationId xmlns:a16="http://schemas.microsoft.com/office/drawing/2014/main" id="{152ABCF9-1591-49F8-87E8-215CBFB9F3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Line 11">
              <a:extLst>
                <a:ext uri="{FF2B5EF4-FFF2-40B4-BE49-F238E27FC236}">
                  <a16:creationId xmlns:a16="http://schemas.microsoft.com/office/drawing/2014/main" id="{6B67EAAE-E427-4EF0-A75A-5B3501AAA9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12">
              <a:extLst>
                <a:ext uri="{FF2B5EF4-FFF2-40B4-BE49-F238E27FC236}">
                  <a16:creationId xmlns:a16="http://schemas.microsoft.com/office/drawing/2014/main" id="{8702A172-4FC3-46C0-BCC9-A0F65763CB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Line 13">
              <a:extLst>
                <a:ext uri="{FF2B5EF4-FFF2-40B4-BE49-F238E27FC236}">
                  <a16:creationId xmlns:a16="http://schemas.microsoft.com/office/drawing/2014/main" id="{E501580E-0078-4B1D-A0C7-8A81DAF14C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Line 14">
              <a:extLst>
                <a:ext uri="{FF2B5EF4-FFF2-40B4-BE49-F238E27FC236}">
                  <a16:creationId xmlns:a16="http://schemas.microsoft.com/office/drawing/2014/main" id="{526F0380-26C5-487D-A57E-7B0B23084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Line 15">
              <a:extLst>
                <a:ext uri="{FF2B5EF4-FFF2-40B4-BE49-F238E27FC236}">
                  <a16:creationId xmlns:a16="http://schemas.microsoft.com/office/drawing/2014/main" id="{A214D966-6913-4A06-B882-96CA89D7A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Line 16">
              <a:extLst>
                <a:ext uri="{FF2B5EF4-FFF2-40B4-BE49-F238E27FC236}">
                  <a16:creationId xmlns:a16="http://schemas.microsoft.com/office/drawing/2014/main" id="{B27A6DCC-7295-4308-8C05-8074A505B8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17">
              <a:extLst>
                <a:ext uri="{FF2B5EF4-FFF2-40B4-BE49-F238E27FC236}">
                  <a16:creationId xmlns:a16="http://schemas.microsoft.com/office/drawing/2014/main" id="{A5533B15-7E22-4C70-9F8D-9FCFBE9431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18">
              <a:extLst>
                <a:ext uri="{FF2B5EF4-FFF2-40B4-BE49-F238E27FC236}">
                  <a16:creationId xmlns:a16="http://schemas.microsoft.com/office/drawing/2014/main" id="{FF429D72-E168-4B84-ABB2-68696F86D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19">
              <a:extLst>
                <a:ext uri="{FF2B5EF4-FFF2-40B4-BE49-F238E27FC236}">
                  <a16:creationId xmlns:a16="http://schemas.microsoft.com/office/drawing/2014/main" id="{267AE82C-B037-4651-B7C5-41C1DDED4B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20">
              <a:extLst>
                <a:ext uri="{FF2B5EF4-FFF2-40B4-BE49-F238E27FC236}">
                  <a16:creationId xmlns:a16="http://schemas.microsoft.com/office/drawing/2014/main" id="{ED1785A2-17E3-41E7-8D74-3CD97C9D76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21">
              <a:extLst>
                <a:ext uri="{FF2B5EF4-FFF2-40B4-BE49-F238E27FC236}">
                  <a16:creationId xmlns:a16="http://schemas.microsoft.com/office/drawing/2014/main" id="{FCF5C6CC-C50A-4BAE-B5BE-2782003508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22">
              <a:extLst>
                <a:ext uri="{FF2B5EF4-FFF2-40B4-BE49-F238E27FC236}">
                  <a16:creationId xmlns:a16="http://schemas.microsoft.com/office/drawing/2014/main" id="{5649E96B-9CE2-47C6-95E0-AC7C7544F3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23">
              <a:extLst>
                <a:ext uri="{FF2B5EF4-FFF2-40B4-BE49-F238E27FC236}">
                  <a16:creationId xmlns:a16="http://schemas.microsoft.com/office/drawing/2014/main" id="{0A13E89C-85DD-4027-854B-C8C0B4DDB0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24">
              <a:extLst>
                <a:ext uri="{FF2B5EF4-FFF2-40B4-BE49-F238E27FC236}">
                  <a16:creationId xmlns:a16="http://schemas.microsoft.com/office/drawing/2014/main" id="{74C993A1-5D31-49F9-9600-C68D22F27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25">
              <a:extLst>
                <a:ext uri="{FF2B5EF4-FFF2-40B4-BE49-F238E27FC236}">
                  <a16:creationId xmlns:a16="http://schemas.microsoft.com/office/drawing/2014/main" id="{18DFA948-0664-45CA-A1B0-B46B7C6E66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26">
              <a:extLst>
                <a:ext uri="{FF2B5EF4-FFF2-40B4-BE49-F238E27FC236}">
                  <a16:creationId xmlns:a16="http://schemas.microsoft.com/office/drawing/2014/main" id="{428B7CA3-21D5-4310-88AE-3BF301644B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27">
              <a:extLst>
                <a:ext uri="{FF2B5EF4-FFF2-40B4-BE49-F238E27FC236}">
                  <a16:creationId xmlns:a16="http://schemas.microsoft.com/office/drawing/2014/main" id="{FFF54EB5-CCE4-417C-840A-15D1CD6DFF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28">
              <a:extLst>
                <a:ext uri="{FF2B5EF4-FFF2-40B4-BE49-F238E27FC236}">
                  <a16:creationId xmlns:a16="http://schemas.microsoft.com/office/drawing/2014/main" id="{22394E03-99C9-4859-8E4F-A7B6DD82EC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FD0F26D5-4C0F-4826-9268-36DCB7037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3" name="Group 164">
            <a:extLst>
              <a:ext uri="{FF2B5EF4-FFF2-40B4-BE49-F238E27FC236}">
                <a16:creationId xmlns:a16="http://schemas.microsoft.com/office/drawing/2014/main" id="{7D8D9975-D1C4-4003-BCD6-96376FF77B0F}"/>
              </a:ext>
            </a:extLst>
          </p:cNvPr>
          <p:cNvGrpSpPr>
            <a:grpSpLocks/>
          </p:cNvGrpSpPr>
          <p:nvPr/>
        </p:nvGrpSpPr>
        <p:grpSpPr bwMode="auto">
          <a:xfrm>
            <a:off x="5785360" y="4701205"/>
            <a:ext cx="288925" cy="787400"/>
            <a:chOff x="1247" y="2496"/>
            <a:chExt cx="182" cy="496"/>
          </a:xfrm>
        </p:grpSpPr>
        <p:sp>
          <p:nvSpPr>
            <p:cNvPr id="194" name="Line 165">
              <a:extLst>
                <a:ext uri="{FF2B5EF4-FFF2-40B4-BE49-F238E27FC236}">
                  <a16:creationId xmlns:a16="http://schemas.microsoft.com/office/drawing/2014/main" id="{227696E7-0541-4F7F-9A74-0A152F23D6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Line 166">
              <a:extLst>
                <a:ext uri="{FF2B5EF4-FFF2-40B4-BE49-F238E27FC236}">
                  <a16:creationId xmlns:a16="http://schemas.microsoft.com/office/drawing/2014/main" id="{39E411A9-72FA-4231-A153-24985928F1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6" name="Group 167">
              <a:extLst>
                <a:ext uri="{FF2B5EF4-FFF2-40B4-BE49-F238E27FC236}">
                  <a16:creationId xmlns:a16="http://schemas.microsoft.com/office/drawing/2014/main" id="{2050479E-8BA0-47B0-8E3F-9A2CB6276F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97" name="Freeform 168">
                <a:extLst>
                  <a:ext uri="{FF2B5EF4-FFF2-40B4-BE49-F238E27FC236}">
                    <a16:creationId xmlns:a16="http://schemas.microsoft.com/office/drawing/2014/main" id="{8EA3CA66-47F4-404C-9DDE-AC1872970D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Freeform 169">
                <a:extLst>
                  <a:ext uri="{FF2B5EF4-FFF2-40B4-BE49-F238E27FC236}">
                    <a16:creationId xmlns:a16="http://schemas.microsoft.com/office/drawing/2014/main" id="{F12003B7-3E45-4108-859D-976A50B531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99" name="Group 164">
            <a:extLst>
              <a:ext uri="{FF2B5EF4-FFF2-40B4-BE49-F238E27FC236}">
                <a16:creationId xmlns:a16="http://schemas.microsoft.com/office/drawing/2014/main" id="{04D010B7-F47D-4334-B781-85F359EBED06}"/>
              </a:ext>
            </a:extLst>
          </p:cNvPr>
          <p:cNvGrpSpPr>
            <a:grpSpLocks/>
          </p:cNvGrpSpPr>
          <p:nvPr/>
        </p:nvGrpSpPr>
        <p:grpSpPr bwMode="auto">
          <a:xfrm>
            <a:off x="6228860" y="5015282"/>
            <a:ext cx="288925" cy="787400"/>
            <a:chOff x="1247" y="2496"/>
            <a:chExt cx="182" cy="496"/>
          </a:xfrm>
        </p:grpSpPr>
        <p:sp>
          <p:nvSpPr>
            <p:cNvPr id="200" name="Line 165">
              <a:extLst>
                <a:ext uri="{FF2B5EF4-FFF2-40B4-BE49-F238E27FC236}">
                  <a16:creationId xmlns:a16="http://schemas.microsoft.com/office/drawing/2014/main" id="{1DBFBB2A-03CC-4564-900E-7E85F146B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Line 166">
              <a:extLst>
                <a:ext uri="{FF2B5EF4-FFF2-40B4-BE49-F238E27FC236}">
                  <a16:creationId xmlns:a16="http://schemas.microsoft.com/office/drawing/2014/main" id="{DD0B0AF3-C15C-465F-B895-DC46D97189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2" name="Group 167">
              <a:extLst>
                <a:ext uri="{FF2B5EF4-FFF2-40B4-BE49-F238E27FC236}">
                  <a16:creationId xmlns:a16="http://schemas.microsoft.com/office/drawing/2014/main" id="{1592A778-12F8-4EE0-889C-AC3A34EACE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203" name="Freeform 168">
                <a:extLst>
                  <a:ext uri="{FF2B5EF4-FFF2-40B4-BE49-F238E27FC236}">
                    <a16:creationId xmlns:a16="http://schemas.microsoft.com/office/drawing/2014/main" id="{96EA7D14-5912-47A3-8963-FA5C0069C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Freeform 169">
                <a:extLst>
                  <a:ext uri="{FF2B5EF4-FFF2-40B4-BE49-F238E27FC236}">
                    <a16:creationId xmlns:a16="http://schemas.microsoft.com/office/drawing/2014/main" id="{C6BB824A-AF31-481F-882C-7D1DBDB319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6" name="Freeform 300">
            <a:extLst>
              <a:ext uri="{FF2B5EF4-FFF2-40B4-BE49-F238E27FC236}">
                <a16:creationId xmlns:a16="http://schemas.microsoft.com/office/drawing/2014/main" id="{59171C9E-C545-4AAC-8224-90FC28E9D1E9}"/>
              </a:ext>
            </a:extLst>
          </p:cNvPr>
          <p:cNvSpPr>
            <a:spLocks/>
          </p:cNvSpPr>
          <p:nvPr/>
        </p:nvSpPr>
        <p:spPr bwMode="auto">
          <a:xfrm>
            <a:off x="2321879" y="5391840"/>
            <a:ext cx="71500" cy="138042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301">
            <a:extLst>
              <a:ext uri="{FF2B5EF4-FFF2-40B4-BE49-F238E27FC236}">
                <a16:creationId xmlns:a16="http://schemas.microsoft.com/office/drawing/2014/main" id="{C87A1B6B-17BC-477C-9AD3-240288D00D25}"/>
              </a:ext>
            </a:extLst>
          </p:cNvPr>
          <p:cNvSpPr>
            <a:spLocks/>
          </p:cNvSpPr>
          <p:nvPr/>
        </p:nvSpPr>
        <p:spPr bwMode="auto">
          <a:xfrm>
            <a:off x="4817162" y="5083266"/>
            <a:ext cx="550317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300">
            <a:extLst>
              <a:ext uri="{FF2B5EF4-FFF2-40B4-BE49-F238E27FC236}">
                <a16:creationId xmlns:a16="http://schemas.microsoft.com/office/drawing/2014/main" id="{62E847CE-7FF9-4CD7-BCD7-D06A9DC56F18}"/>
              </a:ext>
            </a:extLst>
          </p:cNvPr>
          <p:cNvSpPr>
            <a:spLocks/>
          </p:cNvSpPr>
          <p:nvPr/>
        </p:nvSpPr>
        <p:spPr bwMode="auto">
          <a:xfrm>
            <a:off x="2236019" y="6161794"/>
            <a:ext cx="71500" cy="138042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5BB20C6-0700-4AF3-B9AE-5F2B5B41F2D8}"/>
              </a:ext>
            </a:extLst>
          </p:cNvPr>
          <p:cNvSpPr txBox="1"/>
          <p:nvPr/>
        </p:nvSpPr>
        <p:spPr>
          <a:xfrm>
            <a:off x="3159669" y="4246973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PP2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25F32541-7ABF-42BF-B0A9-C0505AF89880}"/>
              </a:ext>
            </a:extLst>
          </p:cNvPr>
          <p:cNvSpPr txBox="1"/>
          <p:nvPr/>
        </p:nvSpPr>
        <p:spPr>
          <a:xfrm>
            <a:off x="3926309" y="4314753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193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180</cp:revision>
  <dcterms:created xsi:type="dcterms:W3CDTF">2002-08-21T12:11:08Z</dcterms:created>
  <dcterms:modified xsi:type="dcterms:W3CDTF">2020-12-20T05:42:45Z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