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08"/>
    <p:restoredTop sz="94018" autoAdjust="0"/>
  </p:normalViewPr>
  <p:slideViewPr>
    <p:cSldViewPr>
      <p:cViewPr varScale="1">
        <p:scale>
          <a:sx n="145" d="100"/>
          <a:sy n="145" d="100"/>
        </p:scale>
        <p:origin x="2040" y="184"/>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40DADA19-4CE1-4E6D-BB84-8D19633FAA65}"/>
    <pc:docChg chg="modSld">
      <pc:chgData name="Matt Carlson" userId="0e792f37f00095d9" providerId="LiveId" clId="{40DADA19-4CE1-4E6D-BB84-8D19633FAA65}" dt="2018-04-05T18:02:01.988" v="33" actId="20577"/>
      <pc:docMkLst>
        <pc:docMk/>
      </pc:docMkLst>
      <pc:sldChg chg="modSp">
        <pc:chgData name="Matt Carlson" userId="0e792f37f00095d9" providerId="LiveId" clId="{40DADA19-4CE1-4E6D-BB84-8D19633FAA65}" dt="2018-04-05T18:02:01.988" v="33" actId="20577"/>
        <pc:sldMkLst>
          <pc:docMk/>
          <pc:sldMk cId="0" sldId="274"/>
        </pc:sldMkLst>
        <pc:graphicFrameChg chg="modGraphic">
          <ac:chgData name="Matt Carlson" userId="0e792f37f00095d9" providerId="LiveId" clId="{40DADA19-4CE1-4E6D-BB84-8D19633FAA65}" dt="2018-04-05T18:02:01.988" v="33" actId="20577"/>
          <ac:graphicFrameMkLst>
            <pc:docMk/>
            <pc:sldMk cId="0" sldId="274"/>
            <ac:graphicFrameMk id="56" creationId="{00000000-0000-0000-0000-000000000000}"/>
          </ac:graphicFrameMkLst>
        </pc:graphicFrameChg>
      </pc:sldChg>
    </pc:docChg>
  </pc:docChgLst>
  <pc:docChgLst>
    <pc:chgData name="Matt Carlson" userId="0e792f37f00095d9" providerId="LiveId" clId="{9B602E7F-0EE2-4FCF-B28D-23ACFEA377A0}"/>
    <pc:docChg chg="custSel modSld">
      <pc:chgData name="Matt Carlson" userId="0e792f37f00095d9" providerId="LiveId" clId="{9B602E7F-0EE2-4FCF-B28D-23ACFEA377A0}" dt="2018-04-05T17:53:19.510" v="2"/>
      <pc:docMkLst>
        <pc:docMk/>
      </pc:docMkLst>
      <pc:sldChg chg="addSp delSp modSp">
        <pc:chgData name="Matt Carlson" userId="0e792f37f00095d9" providerId="LiveId" clId="{9B602E7F-0EE2-4FCF-B28D-23ACFEA377A0}" dt="2018-04-05T17:53:19.510" v="2"/>
        <pc:sldMkLst>
          <pc:docMk/>
          <pc:sldMk cId="0" sldId="274"/>
        </pc:sldMkLst>
        <pc:graphicFrameChg chg="mod">
          <ac:chgData name="Matt Carlson" userId="0e792f37f00095d9" providerId="LiveId" clId="{9B602E7F-0EE2-4FCF-B28D-23ACFEA377A0}" dt="2018-04-05T17:53:19.510" v="2"/>
          <ac:graphicFrameMkLst>
            <pc:docMk/>
            <pc:sldMk cId="0" sldId="274"/>
            <ac:graphicFrameMk id="56" creationId="{00000000-0000-0000-0000-000000000000}"/>
          </ac:graphicFrameMkLst>
        </pc:graphicFrameChg>
        <pc:picChg chg="add">
          <ac:chgData name="Matt Carlson" userId="0e792f37f00095d9" providerId="LiveId" clId="{9B602E7F-0EE2-4FCF-B28D-23ACFEA377A0}" dt="2018-04-05T17:52:55.775" v="1"/>
          <ac:picMkLst>
            <pc:docMk/>
            <pc:sldMk cId="0" sldId="274"/>
            <ac:picMk id="15" creationId="{78331418-D313-4EEF-827D-C41821AC6928}"/>
          </ac:picMkLst>
        </pc:picChg>
        <pc:picChg chg="add">
          <ac:chgData name="Matt Carlson" userId="0e792f37f00095d9" providerId="LiveId" clId="{9B602E7F-0EE2-4FCF-B28D-23ACFEA377A0}" dt="2018-04-05T17:52:55.775" v="1"/>
          <ac:picMkLst>
            <pc:docMk/>
            <pc:sldMk cId="0" sldId="274"/>
            <ac:picMk id="16" creationId="{156EFA39-1A0B-4256-86BF-A6696AF2AE23}"/>
          </ac:picMkLst>
        </pc:picChg>
        <pc:picChg chg="del">
          <ac:chgData name="Matt Carlson" userId="0e792f37f00095d9" providerId="LiveId" clId="{9B602E7F-0EE2-4FCF-B28D-23ACFEA377A0}" dt="2018-04-05T17:52:53.927" v="0" actId="478"/>
          <ac:picMkLst>
            <pc:docMk/>
            <pc:sldMk cId="0" sldId="274"/>
            <ac:picMk id="207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12/22/20</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6" name="Group 29"/>
          <p:cNvGraphicFramePr>
            <a:graphicFrameLocks noGrp="1"/>
          </p:cNvGraphicFramePr>
          <p:nvPr>
            <p:extLst>
              <p:ext uri="{D42A27DB-BD31-4B8C-83A1-F6EECF244321}">
                <p14:modId xmlns:p14="http://schemas.microsoft.com/office/powerpoint/2010/main" val="1965258571"/>
              </p:ext>
            </p:extLst>
          </p:nvPr>
        </p:nvGraphicFramePr>
        <p:xfrm>
          <a:off x="152400" y="152400"/>
          <a:ext cx="7010400" cy="4413578"/>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Renton Fish and Game</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cap="none" normalizeH="0" baseline="0" dirty="0">
                          <a:ln>
                            <a:noFill/>
                          </a:ln>
                          <a:solidFill>
                            <a:schemeClr val="tx1"/>
                          </a:solidFill>
                          <a:effectLst/>
                          <a:latin typeface="Arial" charset="0"/>
                          <a:cs typeface="Times New Roman" charset="0"/>
                        </a:rPr>
                        <a:t>Bay 3</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kern="1200" cap="none" normalizeH="0" baseline="0" dirty="0">
                          <a:ln>
                            <a:noFill/>
                          </a:ln>
                          <a:solidFill>
                            <a:schemeClr val="tx1"/>
                          </a:solidFill>
                          <a:effectLst/>
                          <a:latin typeface="Arial" charset="0"/>
                          <a:ea typeface="+mn-ea"/>
                          <a:cs typeface="+mn-cs"/>
                        </a:rPr>
                        <a:t>Stage: Fork-N-Plates</a:t>
                      </a:r>
                      <a:br>
                        <a:rPr kumimoji="0" lang="en-US" sz="1200" b="1" i="0" u="none" strike="noStrike" kern="1200" cap="none" normalizeH="0" baseline="0" dirty="0">
                          <a:ln>
                            <a:noFill/>
                          </a:ln>
                          <a:solidFill>
                            <a:schemeClr val="tx1"/>
                          </a:solidFill>
                          <a:effectLst/>
                          <a:latin typeface="Arial" charset="0"/>
                          <a:ea typeface="+mn-ea"/>
                          <a:cs typeface="+mn-cs"/>
                        </a:rPr>
                      </a:b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Shawn Hallinan</a:t>
                      </a: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93338">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 </a:t>
                      </a:r>
                      <a:r>
                        <a:rPr lang="en-US" sz="1100" b="0" i="0" u="none" strike="noStrike" kern="1200" spc="0" dirty="0">
                          <a:ln>
                            <a:noFill/>
                          </a:ln>
                          <a:solidFill>
                            <a:srgbClr val="000000"/>
                          </a:solidFill>
                          <a:latin typeface="Arial" pitchFamily="18"/>
                          <a:ea typeface="ＭＳ Ｐゴシック" pitchFamily="2"/>
                          <a:cs typeface="Times New Roman" pitchFamily="2"/>
                        </a:rPr>
                        <a:t>On top of defending yourself from Top-Tier Turd Weasels, the plate rack has thrown down the challenge!  Will you rise to the occasion and still have ammo left over, will it eat your lunch leaving you saying “Fork-N-Plates!!” or will you follow Fred Cline’s advice and “POR…Press on regardless!”</a:t>
                      </a:r>
                      <a:endPar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010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Standing facing </a:t>
                      </a:r>
                      <a:r>
                        <a:rPr kumimoji="0" lang="en-US" sz="1100" b="0" i="0" u="none" strike="noStrike" cap="none" normalizeH="0" baseline="0" dirty="0" err="1">
                          <a:ln>
                            <a:noFill/>
                          </a:ln>
                          <a:solidFill>
                            <a:schemeClr val="tx1"/>
                          </a:solidFill>
                          <a:effectLst/>
                          <a:latin typeface="Arial" charset="0"/>
                          <a:ea typeface="ＭＳ Ｐゴシック" pitchFamily="-112" charset="-128"/>
                          <a:cs typeface="Times New Roman" pitchFamily="-112" charset="0"/>
                        </a:rPr>
                        <a:t>uprange</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 toes touching start line, wrists above shoulders. Firearm downloaded to 6.</a:t>
                      </a:r>
                    </a:p>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PCC on barrel muzzle pointed downrange, downloaded to 6.</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16</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6 IDPA, 3 NT, 4 Plates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180 degree rule</a:t>
                      </a:r>
                    </a:p>
                    <a:p>
                      <a:pPr marL="0" marR="0" lvl="0" indent="0" algn="l" defTabSz="966788"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SO NOTES:</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1736192">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At the start signal, turn and engage T1 and plates in the open. Then engage remaining targets from available cover positions.</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NOTES: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Minimum 2 shots per paper</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cxnSp>
        <p:nvCxnSpPr>
          <p:cNvPr id="4" name="Straight Connector 3">
            <a:extLst>
              <a:ext uri="{FF2B5EF4-FFF2-40B4-BE49-F238E27FC236}">
                <a16:creationId xmlns:a16="http://schemas.microsoft.com/office/drawing/2014/main" id="{783C37ED-C883-4E05-A4CD-CA5848ED724F}"/>
              </a:ext>
            </a:extLst>
          </p:cNvPr>
          <p:cNvCxnSpPr>
            <a:cxnSpLocks/>
          </p:cNvCxnSpPr>
          <p:nvPr/>
        </p:nvCxnSpPr>
        <p:spPr>
          <a:xfrm>
            <a:off x="2568601" y="8018375"/>
            <a:ext cx="214637" cy="46886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E8CFCFEF-A970-44DF-80D4-96841A4555B8}"/>
              </a:ext>
            </a:extLst>
          </p:cNvPr>
          <p:cNvSpPr txBox="1"/>
          <p:nvPr/>
        </p:nvSpPr>
        <p:spPr>
          <a:xfrm>
            <a:off x="4356894" y="8032091"/>
            <a:ext cx="533400" cy="369332"/>
          </a:xfrm>
          <a:prstGeom prst="rect">
            <a:avLst/>
          </a:prstGeom>
          <a:noFill/>
          <a:effectLst/>
        </p:spPr>
        <p:txBody>
          <a:bodyPr wrap="square" rtlCol="0">
            <a:spAutoFit/>
          </a:bodyPr>
          <a:lstStyle/>
          <a:p>
            <a:r>
              <a:rPr lang="en-US" b="1" dirty="0"/>
              <a:t>P1</a:t>
            </a:r>
          </a:p>
        </p:txBody>
      </p:sp>
      <p:sp>
        <p:nvSpPr>
          <p:cNvPr id="6" name="TextBox 5">
            <a:extLst>
              <a:ext uri="{FF2B5EF4-FFF2-40B4-BE49-F238E27FC236}">
                <a16:creationId xmlns:a16="http://schemas.microsoft.com/office/drawing/2014/main" id="{00F92D28-E066-4E19-90CC-A11E701B0223}"/>
              </a:ext>
            </a:extLst>
          </p:cNvPr>
          <p:cNvSpPr txBox="1"/>
          <p:nvPr/>
        </p:nvSpPr>
        <p:spPr>
          <a:xfrm>
            <a:off x="2893578" y="5518393"/>
            <a:ext cx="533400" cy="369332"/>
          </a:xfrm>
          <a:prstGeom prst="rect">
            <a:avLst/>
          </a:prstGeom>
          <a:noFill/>
        </p:spPr>
        <p:txBody>
          <a:bodyPr wrap="square" rtlCol="0">
            <a:spAutoFit/>
          </a:bodyPr>
          <a:lstStyle/>
          <a:p>
            <a:r>
              <a:rPr lang="en-US" b="1" dirty="0"/>
              <a:t>T1</a:t>
            </a:r>
          </a:p>
        </p:txBody>
      </p:sp>
      <p:pic>
        <p:nvPicPr>
          <p:cNvPr id="15" name="Picture 2" descr="http://www.idpa.com/MISC/Logos/SquareLogo/SquareLOGO-IDPA180.jpg">
            <a:extLst>
              <a:ext uri="{FF2B5EF4-FFF2-40B4-BE49-F238E27FC236}">
                <a16:creationId xmlns:a16="http://schemas.microsoft.com/office/drawing/2014/main" id="{78331418-D313-4EEF-827D-C41821AC6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483" y="203200"/>
            <a:ext cx="930980" cy="93098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927EBCBE-43FB-4F91-8696-2573A6752F13}"/>
              </a:ext>
            </a:extLst>
          </p:cNvPr>
          <p:cNvSpPr txBox="1"/>
          <p:nvPr/>
        </p:nvSpPr>
        <p:spPr>
          <a:xfrm>
            <a:off x="2730851" y="8093559"/>
            <a:ext cx="533400" cy="369332"/>
          </a:xfrm>
          <a:prstGeom prst="rect">
            <a:avLst/>
          </a:prstGeom>
          <a:noFill/>
          <a:effectLst/>
        </p:spPr>
        <p:txBody>
          <a:bodyPr wrap="square" rtlCol="0">
            <a:spAutoFit/>
          </a:bodyPr>
          <a:lstStyle/>
          <a:p>
            <a:r>
              <a:rPr lang="en-US" b="1" dirty="0"/>
              <a:t>P2</a:t>
            </a:r>
          </a:p>
        </p:txBody>
      </p:sp>
      <p:cxnSp>
        <p:nvCxnSpPr>
          <p:cNvPr id="22" name="Straight Connector 21">
            <a:extLst>
              <a:ext uri="{FF2B5EF4-FFF2-40B4-BE49-F238E27FC236}">
                <a16:creationId xmlns:a16="http://schemas.microsoft.com/office/drawing/2014/main" id="{B099F8F1-8BA5-4CF9-BEE0-23A8E4F27B2C}"/>
              </a:ext>
            </a:extLst>
          </p:cNvPr>
          <p:cNvCxnSpPr>
            <a:cxnSpLocks/>
          </p:cNvCxnSpPr>
          <p:nvPr/>
        </p:nvCxnSpPr>
        <p:spPr>
          <a:xfrm flipH="1">
            <a:off x="3549650" y="9257475"/>
            <a:ext cx="596899"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0C2C5EA-81C2-4309-827C-999BB72D4C32}"/>
              </a:ext>
            </a:extLst>
          </p:cNvPr>
          <p:cNvCxnSpPr>
            <a:cxnSpLocks/>
          </p:cNvCxnSpPr>
          <p:nvPr/>
        </p:nvCxnSpPr>
        <p:spPr>
          <a:xfrm flipV="1">
            <a:off x="4724400" y="8046101"/>
            <a:ext cx="109831" cy="552831"/>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1F88C511-DD74-4781-BF7B-650A8E379461}"/>
              </a:ext>
            </a:extLst>
          </p:cNvPr>
          <p:cNvCxnSpPr>
            <a:cxnSpLocks/>
          </p:cNvCxnSpPr>
          <p:nvPr/>
        </p:nvCxnSpPr>
        <p:spPr>
          <a:xfrm flipH="1">
            <a:off x="2595129" y="8046101"/>
            <a:ext cx="2275535"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AA77C749-16C6-4C0C-AB90-659EB8C5F358}"/>
              </a:ext>
            </a:extLst>
          </p:cNvPr>
          <p:cNvSpPr txBox="1"/>
          <p:nvPr/>
        </p:nvSpPr>
        <p:spPr>
          <a:xfrm>
            <a:off x="110511" y="7214013"/>
            <a:ext cx="533400" cy="369332"/>
          </a:xfrm>
          <a:prstGeom prst="rect">
            <a:avLst/>
          </a:prstGeom>
          <a:noFill/>
        </p:spPr>
        <p:txBody>
          <a:bodyPr wrap="square" rtlCol="0">
            <a:spAutoFit/>
          </a:bodyPr>
          <a:lstStyle/>
          <a:p>
            <a:r>
              <a:rPr lang="en-US" b="1" dirty="0"/>
              <a:t>T2</a:t>
            </a:r>
          </a:p>
        </p:txBody>
      </p:sp>
      <p:sp>
        <p:nvSpPr>
          <p:cNvPr id="29" name="TextBox 28">
            <a:extLst>
              <a:ext uri="{FF2B5EF4-FFF2-40B4-BE49-F238E27FC236}">
                <a16:creationId xmlns:a16="http://schemas.microsoft.com/office/drawing/2014/main" id="{AA444BFB-F4CC-440D-AFA2-3322CBF48886}"/>
              </a:ext>
            </a:extLst>
          </p:cNvPr>
          <p:cNvSpPr txBox="1"/>
          <p:nvPr/>
        </p:nvSpPr>
        <p:spPr>
          <a:xfrm>
            <a:off x="-32778" y="6226839"/>
            <a:ext cx="533400" cy="369332"/>
          </a:xfrm>
          <a:prstGeom prst="rect">
            <a:avLst/>
          </a:prstGeom>
          <a:noFill/>
        </p:spPr>
        <p:txBody>
          <a:bodyPr wrap="square" rtlCol="0">
            <a:spAutoFit/>
          </a:bodyPr>
          <a:lstStyle/>
          <a:p>
            <a:r>
              <a:rPr lang="en-US" b="1" dirty="0"/>
              <a:t>T3</a:t>
            </a:r>
          </a:p>
        </p:txBody>
      </p:sp>
      <p:sp>
        <p:nvSpPr>
          <p:cNvPr id="30" name="TextBox 29">
            <a:extLst>
              <a:ext uri="{FF2B5EF4-FFF2-40B4-BE49-F238E27FC236}">
                <a16:creationId xmlns:a16="http://schemas.microsoft.com/office/drawing/2014/main" id="{A95516F6-6F63-48CF-BF34-F3E0AA577BDC}"/>
              </a:ext>
            </a:extLst>
          </p:cNvPr>
          <p:cNvSpPr txBox="1"/>
          <p:nvPr/>
        </p:nvSpPr>
        <p:spPr>
          <a:xfrm>
            <a:off x="214646" y="5387720"/>
            <a:ext cx="533400" cy="369332"/>
          </a:xfrm>
          <a:prstGeom prst="rect">
            <a:avLst/>
          </a:prstGeom>
          <a:noFill/>
        </p:spPr>
        <p:txBody>
          <a:bodyPr wrap="square" rtlCol="0">
            <a:spAutoFit/>
          </a:bodyPr>
          <a:lstStyle/>
          <a:p>
            <a:r>
              <a:rPr lang="en-US" b="1" dirty="0"/>
              <a:t>T4</a:t>
            </a:r>
          </a:p>
        </p:txBody>
      </p:sp>
      <p:sp>
        <p:nvSpPr>
          <p:cNvPr id="31" name="TextBox 30">
            <a:extLst>
              <a:ext uri="{FF2B5EF4-FFF2-40B4-BE49-F238E27FC236}">
                <a16:creationId xmlns:a16="http://schemas.microsoft.com/office/drawing/2014/main" id="{5E3BF47C-E13B-40A5-8D12-D978D0EA9CD3}"/>
              </a:ext>
            </a:extLst>
          </p:cNvPr>
          <p:cNvSpPr txBox="1"/>
          <p:nvPr/>
        </p:nvSpPr>
        <p:spPr>
          <a:xfrm>
            <a:off x="6727655" y="6235131"/>
            <a:ext cx="533400" cy="369332"/>
          </a:xfrm>
          <a:prstGeom prst="rect">
            <a:avLst/>
          </a:prstGeom>
          <a:noFill/>
        </p:spPr>
        <p:txBody>
          <a:bodyPr wrap="square" rtlCol="0">
            <a:spAutoFit/>
          </a:bodyPr>
          <a:lstStyle/>
          <a:p>
            <a:r>
              <a:rPr lang="en-US" b="1" dirty="0"/>
              <a:t>T5</a:t>
            </a:r>
          </a:p>
        </p:txBody>
      </p:sp>
      <p:sp>
        <p:nvSpPr>
          <p:cNvPr id="32" name="TextBox 31">
            <a:extLst>
              <a:ext uri="{FF2B5EF4-FFF2-40B4-BE49-F238E27FC236}">
                <a16:creationId xmlns:a16="http://schemas.microsoft.com/office/drawing/2014/main" id="{7DB5A6A0-112B-481A-BA7B-09087685E56A}"/>
              </a:ext>
            </a:extLst>
          </p:cNvPr>
          <p:cNvSpPr txBox="1"/>
          <p:nvPr/>
        </p:nvSpPr>
        <p:spPr>
          <a:xfrm>
            <a:off x="6271432" y="5688765"/>
            <a:ext cx="533400" cy="369332"/>
          </a:xfrm>
          <a:prstGeom prst="rect">
            <a:avLst/>
          </a:prstGeom>
          <a:noFill/>
        </p:spPr>
        <p:txBody>
          <a:bodyPr wrap="square" rtlCol="0">
            <a:spAutoFit/>
          </a:bodyPr>
          <a:lstStyle/>
          <a:p>
            <a:r>
              <a:rPr lang="en-US" b="1" dirty="0"/>
              <a:t>T6</a:t>
            </a:r>
          </a:p>
        </p:txBody>
      </p:sp>
      <p:sp>
        <p:nvSpPr>
          <p:cNvPr id="49" name="TextBox 48">
            <a:extLst>
              <a:ext uri="{FF2B5EF4-FFF2-40B4-BE49-F238E27FC236}">
                <a16:creationId xmlns:a16="http://schemas.microsoft.com/office/drawing/2014/main" id="{38137490-2EBA-468D-B6FF-EF23995D039D}"/>
              </a:ext>
            </a:extLst>
          </p:cNvPr>
          <p:cNvSpPr txBox="1"/>
          <p:nvPr/>
        </p:nvSpPr>
        <p:spPr>
          <a:xfrm>
            <a:off x="3549650" y="8936800"/>
            <a:ext cx="782081" cy="369332"/>
          </a:xfrm>
          <a:prstGeom prst="rect">
            <a:avLst/>
          </a:prstGeom>
          <a:noFill/>
          <a:effectLst/>
        </p:spPr>
        <p:txBody>
          <a:bodyPr wrap="square" rtlCol="0">
            <a:spAutoFit/>
          </a:bodyPr>
          <a:lstStyle/>
          <a:p>
            <a:r>
              <a:rPr lang="en-US" b="1" dirty="0"/>
              <a:t>start</a:t>
            </a:r>
          </a:p>
        </p:txBody>
      </p:sp>
      <p:sp>
        <p:nvSpPr>
          <p:cNvPr id="57" name="Freeform 301">
            <a:extLst>
              <a:ext uri="{FF2B5EF4-FFF2-40B4-BE49-F238E27FC236}">
                <a16:creationId xmlns:a16="http://schemas.microsoft.com/office/drawing/2014/main" id="{2F282DB4-5B38-374E-99AB-3510F9059F6B}"/>
              </a:ext>
            </a:extLst>
          </p:cNvPr>
          <p:cNvSpPr>
            <a:spLocks/>
          </p:cNvSpPr>
          <p:nvPr/>
        </p:nvSpPr>
        <p:spPr bwMode="auto">
          <a:xfrm flipH="1">
            <a:off x="4882954" y="6248400"/>
            <a:ext cx="467873" cy="1700527"/>
          </a:xfrm>
          <a:custGeom>
            <a:avLst/>
            <a:gdLst>
              <a:gd name="T0" fmla="*/ 0 w 240"/>
              <a:gd name="T1" fmla="*/ 231401 h 840"/>
              <a:gd name="T2" fmla="*/ 75637390 w 240"/>
              <a:gd name="T3" fmla="*/ 404798 h 840"/>
              <a:gd name="T4" fmla="*/ 75637390 w 240"/>
              <a:gd name="T5" fmla="*/ 57599 h 840"/>
              <a:gd name="T6" fmla="*/ 0 w 240"/>
              <a:gd name="T7" fmla="*/ 0 h 840"/>
              <a:gd name="T8" fmla="*/ 0 w 240"/>
              <a:gd name="T9" fmla="*/ 231401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solidFill>
          <a:ln w="9525">
            <a:solidFill>
              <a:schemeClr val="tx1"/>
            </a:solidFill>
            <a:round/>
            <a:headEnd/>
            <a:tailEnd/>
          </a:ln>
        </p:spPr>
        <p:txBody>
          <a:bodyPr wrap="none" anchor="ctr"/>
          <a:lstStyle/>
          <a:p>
            <a:endParaRPr lang="en-US"/>
          </a:p>
        </p:txBody>
      </p:sp>
      <p:grpSp>
        <p:nvGrpSpPr>
          <p:cNvPr id="60" name="Group 44">
            <a:extLst>
              <a:ext uri="{FF2B5EF4-FFF2-40B4-BE49-F238E27FC236}">
                <a16:creationId xmlns:a16="http://schemas.microsoft.com/office/drawing/2014/main" id="{C5186D2A-E216-AE4E-8FE5-EE95DC623931}"/>
              </a:ext>
            </a:extLst>
          </p:cNvPr>
          <p:cNvGrpSpPr>
            <a:grpSpLocks/>
          </p:cNvGrpSpPr>
          <p:nvPr/>
        </p:nvGrpSpPr>
        <p:grpSpPr bwMode="auto">
          <a:xfrm>
            <a:off x="2947553" y="5899124"/>
            <a:ext cx="287338" cy="787400"/>
            <a:chOff x="1756" y="2113"/>
            <a:chExt cx="181" cy="499"/>
          </a:xfrm>
        </p:grpSpPr>
        <p:sp>
          <p:nvSpPr>
            <p:cNvPr id="61" name="Line 45">
              <a:extLst>
                <a:ext uri="{FF2B5EF4-FFF2-40B4-BE49-F238E27FC236}">
                  <a16:creationId xmlns:a16="http://schemas.microsoft.com/office/drawing/2014/main" id="{E6E2CCDB-865D-FD46-97F5-BF25FDBCFC61}"/>
                </a:ext>
              </a:extLst>
            </p:cNvPr>
            <p:cNvSpPr>
              <a:spLocks noChangeShapeType="1"/>
            </p:cNvSpPr>
            <p:nvPr/>
          </p:nvSpPr>
          <p:spPr bwMode="auto">
            <a:xfrm>
              <a:off x="1766"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 name="Line 46">
              <a:extLst>
                <a:ext uri="{FF2B5EF4-FFF2-40B4-BE49-F238E27FC236}">
                  <a16:creationId xmlns:a16="http://schemas.microsoft.com/office/drawing/2014/main" id="{DE3A6DCF-9AE2-2148-947A-DB36FF7286B6}"/>
                </a:ext>
              </a:extLst>
            </p:cNvPr>
            <p:cNvSpPr>
              <a:spLocks noChangeShapeType="1"/>
            </p:cNvSpPr>
            <p:nvPr/>
          </p:nvSpPr>
          <p:spPr bwMode="auto">
            <a:xfrm>
              <a:off x="1929"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3" name="Group 47">
              <a:extLst>
                <a:ext uri="{FF2B5EF4-FFF2-40B4-BE49-F238E27FC236}">
                  <a16:creationId xmlns:a16="http://schemas.microsoft.com/office/drawing/2014/main" id="{9F953E58-CB31-9942-B350-C1DB5006F3F9}"/>
                </a:ext>
              </a:extLst>
            </p:cNvPr>
            <p:cNvGrpSpPr>
              <a:grpSpLocks/>
            </p:cNvGrpSpPr>
            <p:nvPr/>
          </p:nvGrpSpPr>
          <p:grpSpPr bwMode="auto">
            <a:xfrm>
              <a:off x="1756" y="2113"/>
              <a:ext cx="181" cy="333"/>
              <a:chOff x="1756" y="2113"/>
              <a:chExt cx="181" cy="333"/>
            </a:xfrm>
          </p:grpSpPr>
          <p:sp>
            <p:nvSpPr>
              <p:cNvPr id="64" name="Freeform 48">
                <a:extLst>
                  <a:ext uri="{FF2B5EF4-FFF2-40B4-BE49-F238E27FC236}">
                    <a16:creationId xmlns:a16="http://schemas.microsoft.com/office/drawing/2014/main" id="{B7B5ACC5-4EBC-064F-89D2-63721F2A8E4C}"/>
                  </a:ext>
                </a:extLst>
              </p:cNvPr>
              <p:cNvSpPr>
                <a:spLocks/>
              </p:cNvSpPr>
              <p:nvPr/>
            </p:nvSpPr>
            <p:spPr bwMode="auto">
              <a:xfrm>
                <a:off x="1756" y="2113"/>
                <a:ext cx="181" cy="333"/>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65" name="Freeform 49">
                <a:extLst>
                  <a:ext uri="{FF2B5EF4-FFF2-40B4-BE49-F238E27FC236}">
                    <a16:creationId xmlns:a16="http://schemas.microsoft.com/office/drawing/2014/main" id="{E4DCBDD2-B26B-F846-85AB-EC610D99F4F7}"/>
                  </a:ext>
                </a:extLst>
              </p:cNvPr>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66" name="Freeform 50">
                <a:extLst>
                  <a:ext uri="{FF2B5EF4-FFF2-40B4-BE49-F238E27FC236}">
                    <a16:creationId xmlns:a16="http://schemas.microsoft.com/office/drawing/2014/main" id="{C09330AB-44CB-0342-BC1F-962B7804D7AD}"/>
                  </a:ext>
                </a:extLst>
              </p:cNvPr>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67" name="Group 288">
            <a:extLst>
              <a:ext uri="{FF2B5EF4-FFF2-40B4-BE49-F238E27FC236}">
                <a16:creationId xmlns:a16="http://schemas.microsoft.com/office/drawing/2014/main" id="{F2C2D2A7-A943-C74E-AC14-72AADF3D69FB}"/>
              </a:ext>
            </a:extLst>
          </p:cNvPr>
          <p:cNvGrpSpPr>
            <a:grpSpLocks/>
          </p:cNvGrpSpPr>
          <p:nvPr/>
        </p:nvGrpSpPr>
        <p:grpSpPr bwMode="auto">
          <a:xfrm>
            <a:off x="6146398" y="5833655"/>
            <a:ext cx="222250" cy="858838"/>
            <a:chOff x="384" y="816"/>
            <a:chExt cx="140" cy="541"/>
          </a:xfrm>
        </p:grpSpPr>
        <p:sp>
          <p:nvSpPr>
            <p:cNvPr id="68" name="Line 289">
              <a:extLst>
                <a:ext uri="{FF2B5EF4-FFF2-40B4-BE49-F238E27FC236}">
                  <a16:creationId xmlns:a16="http://schemas.microsoft.com/office/drawing/2014/main" id="{B838B190-BE59-1949-A648-5D977112E03B}"/>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 name="Line 290">
              <a:extLst>
                <a:ext uri="{FF2B5EF4-FFF2-40B4-BE49-F238E27FC236}">
                  <a16:creationId xmlns:a16="http://schemas.microsoft.com/office/drawing/2014/main" id="{F963929B-767C-F844-BFE4-36D300FACBD8}"/>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 name="Freeform 291">
              <a:extLst>
                <a:ext uri="{FF2B5EF4-FFF2-40B4-BE49-F238E27FC236}">
                  <a16:creationId xmlns:a16="http://schemas.microsoft.com/office/drawing/2014/main" id="{881777BF-0F90-3D4A-8A5E-D2171B95BC86}"/>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71" name="Group 292">
            <a:extLst>
              <a:ext uri="{FF2B5EF4-FFF2-40B4-BE49-F238E27FC236}">
                <a16:creationId xmlns:a16="http://schemas.microsoft.com/office/drawing/2014/main" id="{2F8CE21A-6370-9A4B-8781-2E650219B513}"/>
              </a:ext>
            </a:extLst>
          </p:cNvPr>
          <p:cNvGrpSpPr>
            <a:grpSpLocks/>
          </p:cNvGrpSpPr>
          <p:nvPr/>
        </p:nvGrpSpPr>
        <p:grpSpPr bwMode="auto">
          <a:xfrm flipH="1">
            <a:off x="525111" y="6250639"/>
            <a:ext cx="222250" cy="858838"/>
            <a:chOff x="384" y="816"/>
            <a:chExt cx="140" cy="541"/>
          </a:xfrm>
        </p:grpSpPr>
        <p:sp>
          <p:nvSpPr>
            <p:cNvPr id="72" name="Line 293">
              <a:extLst>
                <a:ext uri="{FF2B5EF4-FFF2-40B4-BE49-F238E27FC236}">
                  <a16:creationId xmlns:a16="http://schemas.microsoft.com/office/drawing/2014/main" id="{2727FF12-887F-FA4C-8081-744202AB41F6}"/>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 name="Line 294">
              <a:extLst>
                <a:ext uri="{FF2B5EF4-FFF2-40B4-BE49-F238E27FC236}">
                  <a16:creationId xmlns:a16="http://schemas.microsoft.com/office/drawing/2014/main" id="{A43E02EE-4DA7-8A44-A80B-817163254C56}"/>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 name="Freeform 295">
              <a:extLst>
                <a:ext uri="{FF2B5EF4-FFF2-40B4-BE49-F238E27FC236}">
                  <a16:creationId xmlns:a16="http://schemas.microsoft.com/office/drawing/2014/main" id="{97B4324C-4755-4E42-B6C7-968C670B8D59}"/>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75" name="Group 394">
            <a:extLst>
              <a:ext uri="{FF2B5EF4-FFF2-40B4-BE49-F238E27FC236}">
                <a16:creationId xmlns:a16="http://schemas.microsoft.com/office/drawing/2014/main" id="{A23CF6FC-22F0-2441-8600-6A3A6C795420}"/>
              </a:ext>
            </a:extLst>
          </p:cNvPr>
          <p:cNvGrpSpPr>
            <a:grpSpLocks/>
          </p:cNvGrpSpPr>
          <p:nvPr/>
        </p:nvGrpSpPr>
        <p:grpSpPr bwMode="auto">
          <a:xfrm>
            <a:off x="696306" y="7050073"/>
            <a:ext cx="227013" cy="858838"/>
            <a:chOff x="1872" y="768"/>
            <a:chExt cx="143" cy="541"/>
          </a:xfrm>
        </p:grpSpPr>
        <p:sp>
          <p:nvSpPr>
            <p:cNvPr id="76" name="Line 395">
              <a:extLst>
                <a:ext uri="{FF2B5EF4-FFF2-40B4-BE49-F238E27FC236}">
                  <a16:creationId xmlns:a16="http://schemas.microsoft.com/office/drawing/2014/main" id="{4180FB98-C76D-864E-8DC8-BC67789B25D0}"/>
                </a:ext>
              </a:extLst>
            </p:cNvPr>
            <p:cNvSpPr>
              <a:spLocks noChangeShapeType="1"/>
            </p:cNvSpPr>
            <p:nvPr/>
          </p:nvSpPr>
          <p:spPr bwMode="auto">
            <a:xfrm>
              <a:off x="1876" y="106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 name="Line 396">
              <a:extLst>
                <a:ext uri="{FF2B5EF4-FFF2-40B4-BE49-F238E27FC236}">
                  <a16:creationId xmlns:a16="http://schemas.microsoft.com/office/drawing/2014/main" id="{372E9E0B-56B5-7547-90EB-04DC0D7FA1F6}"/>
                </a:ext>
              </a:extLst>
            </p:cNvPr>
            <p:cNvSpPr>
              <a:spLocks noChangeShapeType="1"/>
            </p:cNvSpPr>
            <p:nvPr/>
          </p:nvSpPr>
          <p:spPr bwMode="auto">
            <a:xfrm>
              <a:off x="2005" y="1023"/>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78" name="Group 397">
              <a:extLst>
                <a:ext uri="{FF2B5EF4-FFF2-40B4-BE49-F238E27FC236}">
                  <a16:creationId xmlns:a16="http://schemas.microsoft.com/office/drawing/2014/main" id="{8591731D-5266-D143-93AD-0F3EB10D41FC}"/>
                </a:ext>
              </a:extLst>
            </p:cNvPr>
            <p:cNvGrpSpPr>
              <a:grpSpLocks/>
            </p:cNvGrpSpPr>
            <p:nvPr/>
          </p:nvGrpSpPr>
          <p:grpSpPr bwMode="auto">
            <a:xfrm>
              <a:off x="1872" y="768"/>
              <a:ext cx="143" cy="366"/>
              <a:chOff x="1872" y="768"/>
              <a:chExt cx="143" cy="366"/>
            </a:xfrm>
          </p:grpSpPr>
          <p:sp>
            <p:nvSpPr>
              <p:cNvPr id="79" name="Freeform 398">
                <a:extLst>
                  <a:ext uri="{FF2B5EF4-FFF2-40B4-BE49-F238E27FC236}">
                    <a16:creationId xmlns:a16="http://schemas.microsoft.com/office/drawing/2014/main" id="{95BB5755-18DC-7045-8441-69F1E8E4114B}"/>
                  </a:ext>
                </a:extLst>
              </p:cNvPr>
              <p:cNvSpPr>
                <a:spLocks/>
              </p:cNvSpPr>
              <p:nvPr/>
            </p:nvSpPr>
            <p:spPr bwMode="auto">
              <a:xfrm>
                <a:off x="1872" y="768"/>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sp>
            <p:nvSpPr>
              <p:cNvPr id="80" name="Freeform 399">
                <a:extLst>
                  <a:ext uri="{FF2B5EF4-FFF2-40B4-BE49-F238E27FC236}">
                    <a16:creationId xmlns:a16="http://schemas.microsoft.com/office/drawing/2014/main" id="{B53BFC3F-69C3-9744-9A50-1C240AFEB5CA}"/>
                  </a:ext>
                </a:extLst>
              </p:cNvPr>
              <p:cNvSpPr>
                <a:spLocks/>
              </p:cNvSpPr>
              <p:nvPr/>
            </p:nvSpPr>
            <p:spPr bwMode="auto">
              <a:xfrm>
                <a:off x="1907" y="852"/>
                <a:ext cx="108" cy="282"/>
              </a:xfrm>
              <a:custGeom>
                <a:avLst/>
                <a:gdLst>
                  <a:gd name="T0" fmla="*/ 0 w 108"/>
                  <a:gd name="T1" fmla="*/ 282 h 282"/>
                  <a:gd name="T2" fmla="*/ 87 w 108"/>
                  <a:gd name="T3" fmla="*/ 248 h 282"/>
                  <a:gd name="T4" fmla="*/ 108 w 108"/>
                  <a:gd name="T5" fmla="*/ 186 h 282"/>
                  <a:gd name="T6" fmla="*/ 106 w 108"/>
                  <a:gd name="T7" fmla="*/ 0 h 282"/>
                  <a:gd name="T8" fmla="*/ 0 w 108"/>
                  <a:gd name="T9" fmla="*/ 282 h 282"/>
                  <a:gd name="T10" fmla="*/ 0 60000 65536"/>
                  <a:gd name="T11" fmla="*/ 0 60000 65536"/>
                  <a:gd name="T12" fmla="*/ 0 60000 65536"/>
                  <a:gd name="T13" fmla="*/ 0 60000 65536"/>
                  <a:gd name="T14" fmla="*/ 0 60000 65536"/>
                  <a:gd name="T15" fmla="*/ 0 w 108"/>
                  <a:gd name="T16" fmla="*/ 0 h 282"/>
                  <a:gd name="T17" fmla="*/ 108 w 108"/>
                  <a:gd name="T18" fmla="*/ 282 h 282"/>
                </a:gdLst>
                <a:ahLst/>
                <a:cxnLst>
                  <a:cxn ang="T10">
                    <a:pos x="T0" y="T1"/>
                  </a:cxn>
                  <a:cxn ang="T11">
                    <a:pos x="T2" y="T3"/>
                  </a:cxn>
                  <a:cxn ang="T12">
                    <a:pos x="T4" y="T5"/>
                  </a:cxn>
                  <a:cxn ang="T13">
                    <a:pos x="T6" y="T7"/>
                  </a:cxn>
                  <a:cxn ang="T14">
                    <a:pos x="T8" y="T9"/>
                  </a:cxn>
                </a:cxnLst>
                <a:rect l="T15" t="T16" r="T17" b="T18"/>
                <a:pathLst>
                  <a:path w="108" h="282">
                    <a:moveTo>
                      <a:pt x="0" y="282"/>
                    </a:moveTo>
                    <a:lnTo>
                      <a:pt x="87" y="248"/>
                    </a:lnTo>
                    <a:lnTo>
                      <a:pt x="108" y="186"/>
                    </a:lnTo>
                    <a:lnTo>
                      <a:pt x="106" y="0"/>
                    </a:lnTo>
                    <a:lnTo>
                      <a:pt x="0" y="282"/>
                    </a:lnTo>
                    <a:close/>
                  </a:path>
                </a:pathLst>
              </a:custGeom>
              <a:solidFill>
                <a:schemeClr val="tx1"/>
              </a:solidFill>
              <a:ln w="0">
                <a:solidFill>
                  <a:schemeClr val="tx1"/>
                </a:solidFill>
                <a:round/>
                <a:headEnd/>
                <a:tailEnd/>
              </a:ln>
            </p:spPr>
            <p:txBody>
              <a:bodyPr/>
              <a:lstStyle/>
              <a:p>
                <a:endParaRPr lang="en-US"/>
              </a:p>
            </p:txBody>
          </p:sp>
        </p:grpSp>
      </p:grpSp>
      <p:grpSp>
        <p:nvGrpSpPr>
          <p:cNvPr id="81" name="Group 412">
            <a:extLst>
              <a:ext uri="{FF2B5EF4-FFF2-40B4-BE49-F238E27FC236}">
                <a16:creationId xmlns:a16="http://schemas.microsoft.com/office/drawing/2014/main" id="{9AB855AD-AE72-EF46-9357-66AE8F575EB7}"/>
              </a:ext>
            </a:extLst>
          </p:cNvPr>
          <p:cNvGrpSpPr>
            <a:grpSpLocks/>
          </p:cNvGrpSpPr>
          <p:nvPr/>
        </p:nvGrpSpPr>
        <p:grpSpPr bwMode="auto">
          <a:xfrm>
            <a:off x="6538132" y="6282450"/>
            <a:ext cx="223838" cy="858838"/>
            <a:chOff x="1872" y="1440"/>
            <a:chExt cx="141" cy="541"/>
          </a:xfrm>
        </p:grpSpPr>
        <p:sp>
          <p:nvSpPr>
            <p:cNvPr id="82" name="Line 413">
              <a:extLst>
                <a:ext uri="{FF2B5EF4-FFF2-40B4-BE49-F238E27FC236}">
                  <a16:creationId xmlns:a16="http://schemas.microsoft.com/office/drawing/2014/main" id="{70DEB1DF-4736-F448-BDF5-E2E7743BBC57}"/>
                </a:ext>
              </a:extLst>
            </p:cNvPr>
            <p:cNvSpPr>
              <a:spLocks noChangeShapeType="1"/>
            </p:cNvSpPr>
            <p:nvPr/>
          </p:nvSpPr>
          <p:spPr bwMode="auto">
            <a:xfrm flipH="1">
              <a:off x="2008" y="1733"/>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 name="Line 414">
              <a:extLst>
                <a:ext uri="{FF2B5EF4-FFF2-40B4-BE49-F238E27FC236}">
                  <a16:creationId xmlns:a16="http://schemas.microsoft.com/office/drawing/2014/main" id="{6889073E-9F9F-954E-B96D-DC599664547A}"/>
                </a:ext>
              </a:extLst>
            </p:cNvPr>
            <p:cNvSpPr>
              <a:spLocks noChangeShapeType="1"/>
            </p:cNvSpPr>
            <p:nvPr/>
          </p:nvSpPr>
          <p:spPr bwMode="auto">
            <a:xfrm flipH="1">
              <a:off x="1879" y="1695"/>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4" name="Group 415">
              <a:extLst>
                <a:ext uri="{FF2B5EF4-FFF2-40B4-BE49-F238E27FC236}">
                  <a16:creationId xmlns:a16="http://schemas.microsoft.com/office/drawing/2014/main" id="{81AF7DD5-B3CD-C24C-8E7D-F9561DD8DC99}"/>
                </a:ext>
              </a:extLst>
            </p:cNvPr>
            <p:cNvGrpSpPr>
              <a:grpSpLocks/>
            </p:cNvGrpSpPr>
            <p:nvPr/>
          </p:nvGrpSpPr>
          <p:grpSpPr bwMode="auto">
            <a:xfrm>
              <a:off x="1872" y="1440"/>
              <a:ext cx="141" cy="364"/>
              <a:chOff x="1872" y="1440"/>
              <a:chExt cx="141" cy="364"/>
            </a:xfrm>
          </p:grpSpPr>
          <p:sp>
            <p:nvSpPr>
              <p:cNvPr id="85" name="Freeform 416">
                <a:extLst>
                  <a:ext uri="{FF2B5EF4-FFF2-40B4-BE49-F238E27FC236}">
                    <a16:creationId xmlns:a16="http://schemas.microsoft.com/office/drawing/2014/main" id="{74CEA99E-55BD-774C-BB79-DEA1C12DC2D1}"/>
                  </a:ext>
                </a:extLst>
              </p:cNvPr>
              <p:cNvSpPr>
                <a:spLocks/>
              </p:cNvSpPr>
              <p:nvPr/>
            </p:nvSpPr>
            <p:spPr bwMode="auto">
              <a:xfrm flipH="1">
                <a:off x="1872" y="1440"/>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sp>
            <p:nvSpPr>
              <p:cNvPr id="86" name="Freeform 417">
                <a:extLst>
                  <a:ext uri="{FF2B5EF4-FFF2-40B4-BE49-F238E27FC236}">
                    <a16:creationId xmlns:a16="http://schemas.microsoft.com/office/drawing/2014/main" id="{58F7D35B-5B3F-0B48-98D7-9D86110C872D}"/>
                  </a:ext>
                </a:extLst>
              </p:cNvPr>
              <p:cNvSpPr>
                <a:spLocks/>
              </p:cNvSpPr>
              <p:nvPr/>
            </p:nvSpPr>
            <p:spPr bwMode="auto">
              <a:xfrm>
                <a:off x="1894" y="1565"/>
                <a:ext cx="119" cy="238"/>
              </a:xfrm>
              <a:custGeom>
                <a:avLst/>
                <a:gdLst>
                  <a:gd name="T0" fmla="*/ 0 w 119"/>
                  <a:gd name="T1" fmla="*/ 208 h 238"/>
                  <a:gd name="T2" fmla="*/ 83 w 119"/>
                  <a:gd name="T3" fmla="*/ 238 h 238"/>
                  <a:gd name="T4" fmla="*/ 119 w 119"/>
                  <a:gd name="T5" fmla="*/ 181 h 238"/>
                  <a:gd name="T6" fmla="*/ 119 w 119"/>
                  <a:gd name="T7" fmla="*/ 0 h 238"/>
                  <a:gd name="T8" fmla="*/ 0 w 119"/>
                  <a:gd name="T9" fmla="*/ 208 h 238"/>
                  <a:gd name="T10" fmla="*/ 0 60000 65536"/>
                  <a:gd name="T11" fmla="*/ 0 60000 65536"/>
                  <a:gd name="T12" fmla="*/ 0 60000 65536"/>
                  <a:gd name="T13" fmla="*/ 0 60000 65536"/>
                  <a:gd name="T14" fmla="*/ 0 60000 65536"/>
                  <a:gd name="T15" fmla="*/ 0 w 119"/>
                  <a:gd name="T16" fmla="*/ 0 h 238"/>
                  <a:gd name="T17" fmla="*/ 119 w 119"/>
                  <a:gd name="T18" fmla="*/ 238 h 238"/>
                </a:gdLst>
                <a:ahLst/>
                <a:cxnLst>
                  <a:cxn ang="T10">
                    <a:pos x="T0" y="T1"/>
                  </a:cxn>
                  <a:cxn ang="T11">
                    <a:pos x="T2" y="T3"/>
                  </a:cxn>
                  <a:cxn ang="T12">
                    <a:pos x="T4" y="T5"/>
                  </a:cxn>
                  <a:cxn ang="T13">
                    <a:pos x="T6" y="T7"/>
                  </a:cxn>
                  <a:cxn ang="T14">
                    <a:pos x="T8" y="T9"/>
                  </a:cxn>
                </a:cxnLst>
                <a:rect l="T15" t="T16" r="T17" b="T18"/>
                <a:pathLst>
                  <a:path w="119" h="238">
                    <a:moveTo>
                      <a:pt x="0" y="208"/>
                    </a:moveTo>
                    <a:lnTo>
                      <a:pt x="83" y="238"/>
                    </a:lnTo>
                    <a:lnTo>
                      <a:pt x="119" y="181"/>
                    </a:lnTo>
                    <a:lnTo>
                      <a:pt x="119" y="0"/>
                    </a:lnTo>
                    <a:lnTo>
                      <a:pt x="0" y="208"/>
                    </a:lnTo>
                    <a:close/>
                  </a:path>
                </a:pathLst>
              </a:custGeom>
              <a:solidFill>
                <a:schemeClr val="tx1"/>
              </a:solidFill>
              <a:ln w="0">
                <a:solidFill>
                  <a:schemeClr val="tx1"/>
                </a:solidFill>
                <a:round/>
                <a:headEnd/>
                <a:tailEnd/>
              </a:ln>
            </p:spPr>
            <p:txBody>
              <a:bodyPr/>
              <a:lstStyle/>
              <a:p>
                <a:endParaRPr lang="en-US"/>
              </a:p>
            </p:txBody>
          </p:sp>
        </p:grpSp>
      </p:grpSp>
      <p:grpSp>
        <p:nvGrpSpPr>
          <p:cNvPr id="90" name="Group 4">
            <a:extLst>
              <a:ext uri="{FF2B5EF4-FFF2-40B4-BE49-F238E27FC236}">
                <a16:creationId xmlns:a16="http://schemas.microsoft.com/office/drawing/2014/main" id="{E89B3FEA-3544-CE45-95E1-C4D9B5F95603}"/>
              </a:ext>
            </a:extLst>
          </p:cNvPr>
          <p:cNvGrpSpPr>
            <a:grpSpLocks noChangeAspect="1"/>
          </p:cNvGrpSpPr>
          <p:nvPr/>
        </p:nvGrpSpPr>
        <p:grpSpPr bwMode="auto">
          <a:xfrm>
            <a:off x="2655453" y="5889325"/>
            <a:ext cx="360363" cy="838200"/>
            <a:chOff x="-2155" y="1485"/>
            <a:chExt cx="227" cy="528"/>
          </a:xfrm>
        </p:grpSpPr>
        <p:sp>
          <p:nvSpPr>
            <p:cNvPr id="91" name="AutoShape 3">
              <a:extLst>
                <a:ext uri="{FF2B5EF4-FFF2-40B4-BE49-F238E27FC236}">
                  <a16:creationId xmlns:a16="http://schemas.microsoft.com/office/drawing/2014/main" id="{558AA8EE-EF40-DA43-9852-23B4ED4E1892}"/>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5">
              <a:extLst>
                <a:ext uri="{FF2B5EF4-FFF2-40B4-BE49-F238E27FC236}">
                  <a16:creationId xmlns:a16="http://schemas.microsoft.com/office/drawing/2014/main" id="{56013822-AABF-D14C-8454-B1751D5B0FBC}"/>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
              <a:extLst>
                <a:ext uri="{FF2B5EF4-FFF2-40B4-BE49-F238E27FC236}">
                  <a16:creationId xmlns:a16="http://schemas.microsoft.com/office/drawing/2014/main" id="{F85CA937-A11C-8C4B-9409-F56671A586BB}"/>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7">
              <a:extLst>
                <a:ext uri="{FF2B5EF4-FFF2-40B4-BE49-F238E27FC236}">
                  <a16:creationId xmlns:a16="http://schemas.microsoft.com/office/drawing/2014/main" id="{0D23A41A-31BD-7040-9341-F6A63396F0B0}"/>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Line 8">
              <a:extLst>
                <a:ext uri="{FF2B5EF4-FFF2-40B4-BE49-F238E27FC236}">
                  <a16:creationId xmlns:a16="http://schemas.microsoft.com/office/drawing/2014/main" id="{65300259-366E-5F4B-8DB4-0026D0252B07}"/>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9">
              <a:extLst>
                <a:ext uri="{FF2B5EF4-FFF2-40B4-BE49-F238E27FC236}">
                  <a16:creationId xmlns:a16="http://schemas.microsoft.com/office/drawing/2014/main" id="{B1F090FB-375E-7B4E-A861-896E89595734}"/>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10">
              <a:extLst>
                <a:ext uri="{FF2B5EF4-FFF2-40B4-BE49-F238E27FC236}">
                  <a16:creationId xmlns:a16="http://schemas.microsoft.com/office/drawing/2014/main" id="{651E21A7-4E10-6149-B6DB-759F0C02130A}"/>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11">
              <a:extLst>
                <a:ext uri="{FF2B5EF4-FFF2-40B4-BE49-F238E27FC236}">
                  <a16:creationId xmlns:a16="http://schemas.microsoft.com/office/drawing/2014/main" id="{BC0E0E49-8759-804E-97BE-50C3934EBDD6}"/>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Line 12">
              <a:extLst>
                <a:ext uri="{FF2B5EF4-FFF2-40B4-BE49-F238E27FC236}">
                  <a16:creationId xmlns:a16="http://schemas.microsoft.com/office/drawing/2014/main" id="{45DA45C5-CF2C-7C41-9CB0-5A0B70DB019C}"/>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13">
              <a:extLst>
                <a:ext uri="{FF2B5EF4-FFF2-40B4-BE49-F238E27FC236}">
                  <a16:creationId xmlns:a16="http://schemas.microsoft.com/office/drawing/2014/main" id="{6574E5E7-87D6-8F41-9800-937B77EB1181}"/>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14">
              <a:extLst>
                <a:ext uri="{FF2B5EF4-FFF2-40B4-BE49-F238E27FC236}">
                  <a16:creationId xmlns:a16="http://schemas.microsoft.com/office/drawing/2014/main" id="{2C1249F1-1889-894B-98B8-5C76975E3D89}"/>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15">
              <a:extLst>
                <a:ext uri="{FF2B5EF4-FFF2-40B4-BE49-F238E27FC236}">
                  <a16:creationId xmlns:a16="http://schemas.microsoft.com/office/drawing/2014/main" id="{0257C0FD-5468-464B-A2B6-767B9FD10854}"/>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16">
              <a:extLst>
                <a:ext uri="{FF2B5EF4-FFF2-40B4-BE49-F238E27FC236}">
                  <a16:creationId xmlns:a16="http://schemas.microsoft.com/office/drawing/2014/main" id="{14756D8C-7216-E74C-99FD-29FECC5958FE}"/>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Line 17">
              <a:extLst>
                <a:ext uri="{FF2B5EF4-FFF2-40B4-BE49-F238E27FC236}">
                  <a16:creationId xmlns:a16="http://schemas.microsoft.com/office/drawing/2014/main" id="{4EE1C306-A32D-B04E-98CF-880C9BE0C10A}"/>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Line 18">
              <a:extLst>
                <a:ext uri="{FF2B5EF4-FFF2-40B4-BE49-F238E27FC236}">
                  <a16:creationId xmlns:a16="http://schemas.microsoft.com/office/drawing/2014/main" id="{42062D3E-2C58-5047-8340-EFD3D03D8CD7}"/>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Line 19">
              <a:extLst>
                <a:ext uri="{FF2B5EF4-FFF2-40B4-BE49-F238E27FC236}">
                  <a16:creationId xmlns:a16="http://schemas.microsoft.com/office/drawing/2014/main" id="{8E8C6A0C-8550-F742-A0A4-D0B983B8728A}"/>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Line 20">
              <a:extLst>
                <a:ext uri="{FF2B5EF4-FFF2-40B4-BE49-F238E27FC236}">
                  <a16:creationId xmlns:a16="http://schemas.microsoft.com/office/drawing/2014/main" id="{5C1C7D92-A180-8D40-B7C6-DA5B3450787B}"/>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21">
              <a:extLst>
                <a:ext uri="{FF2B5EF4-FFF2-40B4-BE49-F238E27FC236}">
                  <a16:creationId xmlns:a16="http://schemas.microsoft.com/office/drawing/2014/main" id="{66A3F464-3BEF-7249-9800-0F8B8FB6945B}"/>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Line 22">
              <a:extLst>
                <a:ext uri="{FF2B5EF4-FFF2-40B4-BE49-F238E27FC236}">
                  <a16:creationId xmlns:a16="http://schemas.microsoft.com/office/drawing/2014/main" id="{CA5E6183-99FB-0F4B-A6F6-CA53F21C13C8}"/>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Line 23">
              <a:extLst>
                <a:ext uri="{FF2B5EF4-FFF2-40B4-BE49-F238E27FC236}">
                  <a16:creationId xmlns:a16="http://schemas.microsoft.com/office/drawing/2014/main" id="{06335B09-2CD1-8147-BEE7-1FE0153A18A9}"/>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Line 24">
              <a:extLst>
                <a:ext uri="{FF2B5EF4-FFF2-40B4-BE49-F238E27FC236}">
                  <a16:creationId xmlns:a16="http://schemas.microsoft.com/office/drawing/2014/main" id="{A44274D8-E88B-FA4F-8041-BF5BCD20EF6D}"/>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Line 25">
              <a:extLst>
                <a:ext uri="{FF2B5EF4-FFF2-40B4-BE49-F238E27FC236}">
                  <a16:creationId xmlns:a16="http://schemas.microsoft.com/office/drawing/2014/main" id="{8BADA217-6B3E-AE41-9374-D035FBFCEAD8}"/>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Line 26">
              <a:extLst>
                <a:ext uri="{FF2B5EF4-FFF2-40B4-BE49-F238E27FC236}">
                  <a16:creationId xmlns:a16="http://schemas.microsoft.com/office/drawing/2014/main" id="{FC032A38-E34A-8A4B-896E-AAD184A837F4}"/>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Line 27">
              <a:extLst>
                <a:ext uri="{FF2B5EF4-FFF2-40B4-BE49-F238E27FC236}">
                  <a16:creationId xmlns:a16="http://schemas.microsoft.com/office/drawing/2014/main" id="{C735A0F2-364A-1140-9E89-75D21346B9EA}"/>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Line 28">
              <a:extLst>
                <a:ext uri="{FF2B5EF4-FFF2-40B4-BE49-F238E27FC236}">
                  <a16:creationId xmlns:a16="http://schemas.microsoft.com/office/drawing/2014/main" id="{3530F7FC-2154-FD44-8815-5E790421DADF}"/>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29">
              <a:extLst>
                <a:ext uri="{FF2B5EF4-FFF2-40B4-BE49-F238E27FC236}">
                  <a16:creationId xmlns:a16="http://schemas.microsoft.com/office/drawing/2014/main" id="{84E2CF57-A670-2D45-B3BB-83A1A5113D34}"/>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7" name="Group 32">
            <a:extLst>
              <a:ext uri="{FF2B5EF4-FFF2-40B4-BE49-F238E27FC236}">
                <a16:creationId xmlns:a16="http://schemas.microsoft.com/office/drawing/2014/main" id="{8EC3E851-5469-8342-9F94-A5467068FEB0}"/>
              </a:ext>
            </a:extLst>
          </p:cNvPr>
          <p:cNvGrpSpPr>
            <a:grpSpLocks noChangeAspect="1"/>
          </p:cNvGrpSpPr>
          <p:nvPr/>
        </p:nvGrpSpPr>
        <p:grpSpPr bwMode="auto">
          <a:xfrm>
            <a:off x="1785617" y="7557151"/>
            <a:ext cx="228600" cy="984250"/>
            <a:chOff x="-3024" y="1431"/>
            <a:chExt cx="144" cy="620"/>
          </a:xfrm>
        </p:grpSpPr>
        <p:sp>
          <p:nvSpPr>
            <p:cNvPr id="118" name="AutoShape 31">
              <a:extLst>
                <a:ext uri="{FF2B5EF4-FFF2-40B4-BE49-F238E27FC236}">
                  <a16:creationId xmlns:a16="http://schemas.microsoft.com/office/drawing/2014/main" id="{2D565AE9-99A4-3841-A4B8-4D4271A22D77}"/>
                </a:ext>
              </a:extLst>
            </p:cNvPr>
            <p:cNvSpPr>
              <a:spLocks noChangeAspect="1" noChangeArrowheads="1" noTextEdit="1"/>
            </p:cNvSpPr>
            <p:nvPr/>
          </p:nvSpPr>
          <p:spPr bwMode="auto">
            <a:xfrm>
              <a:off x="-3024" y="1431"/>
              <a:ext cx="144"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Rectangle 33">
              <a:extLst>
                <a:ext uri="{FF2B5EF4-FFF2-40B4-BE49-F238E27FC236}">
                  <a16:creationId xmlns:a16="http://schemas.microsoft.com/office/drawing/2014/main" id="{F973BE48-D97A-0149-93F0-3EC00669850C}"/>
                </a:ext>
              </a:extLst>
            </p:cNvPr>
            <p:cNvSpPr>
              <a:spLocks noChangeArrowheads="1"/>
            </p:cNvSpPr>
            <p:nvPr/>
          </p:nvSpPr>
          <p:spPr bwMode="auto">
            <a:xfrm>
              <a:off x="-2912" y="1739"/>
              <a:ext cx="14" cy="27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Rectangle 34">
              <a:extLst>
                <a:ext uri="{FF2B5EF4-FFF2-40B4-BE49-F238E27FC236}">
                  <a16:creationId xmlns:a16="http://schemas.microsoft.com/office/drawing/2014/main" id="{038C306A-5796-ED4C-88D4-DE7D2CB9EF9E}"/>
                </a:ext>
              </a:extLst>
            </p:cNvPr>
            <p:cNvSpPr>
              <a:spLocks noChangeArrowheads="1"/>
            </p:cNvSpPr>
            <p:nvPr/>
          </p:nvSpPr>
          <p:spPr bwMode="auto">
            <a:xfrm>
              <a:off x="-3006" y="1778"/>
              <a:ext cx="14" cy="27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35">
              <a:extLst>
                <a:ext uri="{FF2B5EF4-FFF2-40B4-BE49-F238E27FC236}">
                  <a16:creationId xmlns:a16="http://schemas.microsoft.com/office/drawing/2014/main" id="{4AD0DC41-E6E6-6A4C-A034-FD2A672BD1AC}"/>
                </a:ext>
              </a:extLst>
            </p:cNvPr>
            <p:cNvSpPr>
              <a:spLocks/>
            </p:cNvSpPr>
            <p:nvPr/>
          </p:nvSpPr>
          <p:spPr bwMode="auto">
            <a:xfrm>
              <a:off x="-3019" y="1438"/>
              <a:ext cx="132" cy="442"/>
            </a:xfrm>
            <a:custGeom>
              <a:avLst/>
              <a:gdLst>
                <a:gd name="T0" fmla="*/ 48 w 132"/>
                <a:gd name="T1" fmla="*/ 19 h 442"/>
                <a:gd name="T2" fmla="*/ 97 w 132"/>
                <a:gd name="T3" fmla="*/ 0 h 442"/>
                <a:gd name="T4" fmla="*/ 97 w 132"/>
                <a:gd name="T5" fmla="*/ 78 h 442"/>
                <a:gd name="T6" fmla="*/ 114 w 132"/>
                <a:gd name="T7" fmla="*/ 84 h 442"/>
                <a:gd name="T8" fmla="*/ 132 w 132"/>
                <a:gd name="T9" fmla="*/ 103 h 442"/>
                <a:gd name="T10" fmla="*/ 132 w 132"/>
                <a:gd name="T11" fmla="*/ 329 h 442"/>
                <a:gd name="T12" fmla="*/ 113 w 132"/>
                <a:gd name="T13" fmla="*/ 403 h 442"/>
                <a:gd name="T14" fmla="*/ 30 w 132"/>
                <a:gd name="T15" fmla="*/ 442 h 442"/>
                <a:gd name="T16" fmla="*/ 0 w 132"/>
                <a:gd name="T17" fmla="*/ 375 h 442"/>
                <a:gd name="T18" fmla="*/ 0 w 132"/>
                <a:gd name="T19" fmla="*/ 149 h 442"/>
                <a:gd name="T20" fmla="*/ 21 w 132"/>
                <a:gd name="T21" fmla="*/ 114 h 442"/>
                <a:gd name="T22" fmla="*/ 46 w 132"/>
                <a:gd name="T23" fmla="*/ 101 h 442"/>
                <a:gd name="T24" fmla="*/ 48 w 132"/>
                <a:gd name="T25" fmla="*/ 19 h 442"/>
                <a:gd name="T26" fmla="*/ 48 w 132"/>
                <a:gd name="T27" fmla="*/ 19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2" h="442">
                  <a:moveTo>
                    <a:pt x="48" y="19"/>
                  </a:moveTo>
                  <a:lnTo>
                    <a:pt x="97" y="0"/>
                  </a:lnTo>
                  <a:lnTo>
                    <a:pt x="97" y="78"/>
                  </a:lnTo>
                  <a:lnTo>
                    <a:pt x="114" y="84"/>
                  </a:lnTo>
                  <a:lnTo>
                    <a:pt x="132" y="103"/>
                  </a:lnTo>
                  <a:lnTo>
                    <a:pt x="132" y="329"/>
                  </a:lnTo>
                  <a:lnTo>
                    <a:pt x="113" y="403"/>
                  </a:lnTo>
                  <a:lnTo>
                    <a:pt x="30" y="442"/>
                  </a:lnTo>
                  <a:lnTo>
                    <a:pt x="0" y="375"/>
                  </a:lnTo>
                  <a:lnTo>
                    <a:pt x="0" y="149"/>
                  </a:lnTo>
                  <a:lnTo>
                    <a:pt x="21" y="114"/>
                  </a:lnTo>
                  <a:lnTo>
                    <a:pt x="46" y="101"/>
                  </a:lnTo>
                  <a:lnTo>
                    <a:pt x="48" y="19"/>
                  </a:lnTo>
                  <a:lnTo>
                    <a:pt x="48" y="19"/>
                  </a:lnTo>
                  <a:close/>
                </a:path>
              </a:pathLst>
            </a:custGeom>
            <a:solidFill>
              <a:srgbClr val="FDC7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Line 36">
              <a:extLst>
                <a:ext uri="{FF2B5EF4-FFF2-40B4-BE49-F238E27FC236}">
                  <a16:creationId xmlns:a16="http://schemas.microsoft.com/office/drawing/2014/main" id="{0017ED4A-BE5C-3E47-8F90-12E52A6AC74B}"/>
                </a:ext>
              </a:extLst>
            </p:cNvPr>
            <p:cNvSpPr>
              <a:spLocks noChangeShapeType="1"/>
            </p:cNvSpPr>
            <p:nvPr/>
          </p:nvSpPr>
          <p:spPr bwMode="auto">
            <a:xfrm flipV="1">
              <a:off x="-2971" y="1438"/>
              <a:ext cx="49" cy="19"/>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Line 37">
              <a:extLst>
                <a:ext uri="{FF2B5EF4-FFF2-40B4-BE49-F238E27FC236}">
                  <a16:creationId xmlns:a16="http://schemas.microsoft.com/office/drawing/2014/main" id="{22C3D321-0EE7-8E4E-8E8F-5359DA55C9F1}"/>
                </a:ext>
              </a:extLst>
            </p:cNvPr>
            <p:cNvSpPr>
              <a:spLocks noChangeShapeType="1"/>
            </p:cNvSpPr>
            <p:nvPr/>
          </p:nvSpPr>
          <p:spPr bwMode="auto">
            <a:xfrm>
              <a:off x="-2922" y="1438"/>
              <a:ext cx="0" cy="78"/>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Line 38">
              <a:extLst>
                <a:ext uri="{FF2B5EF4-FFF2-40B4-BE49-F238E27FC236}">
                  <a16:creationId xmlns:a16="http://schemas.microsoft.com/office/drawing/2014/main" id="{95CD5A2F-45C7-3A45-9127-1FD49111D225}"/>
                </a:ext>
              </a:extLst>
            </p:cNvPr>
            <p:cNvSpPr>
              <a:spLocks noChangeShapeType="1"/>
            </p:cNvSpPr>
            <p:nvPr/>
          </p:nvSpPr>
          <p:spPr bwMode="auto">
            <a:xfrm>
              <a:off x="-2922" y="1516"/>
              <a:ext cx="17" cy="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39">
              <a:extLst>
                <a:ext uri="{FF2B5EF4-FFF2-40B4-BE49-F238E27FC236}">
                  <a16:creationId xmlns:a16="http://schemas.microsoft.com/office/drawing/2014/main" id="{ED3332C3-0D71-974F-9E9F-12EC17497434}"/>
                </a:ext>
              </a:extLst>
            </p:cNvPr>
            <p:cNvSpPr>
              <a:spLocks noChangeShapeType="1"/>
            </p:cNvSpPr>
            <p:nvPr/>
          </p:nvSpPr>
          <p:spPr bwMode="auto">
            <a:xfrm>
              <a:off x="-2905" y="1522"/>
              <a:ext cx="18" cy="19"/>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40">
              <a:extLst>
                <a:ext uri="{FF2B5EF4-FFF2-40B4-BE49-F238E27FC236}">
                  <a16:creationId xmlns:a16="http://schemas.microsoft.com/office/drawing/2014/main" id="{22A1E0A3-8DAC-994D-8CA7-C4EB5DB367B3}"/>
                </a:ext>
              </a:extLst>
            </p:cNvPr>
            <p:cNvSpPr>
              <a:spLocks noChangeShapeType="1"/>
            </p:cNvSpPr>
            <p:nvPr/>
          </p:nvSpPr>
          <p:spPr bwMode="auto">
            <a:xfrm>
              <a:off x="-2887" y="1541"/>
              <a:ext cx="0" cy="226"/>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41">
              <a:extLst>
                <a:ext uri="{FF2B5EF4-FFF2-40B4-BE49-F238E27FC236}">
                  <a16:creationId xmlns:a16="http://schemas.microsoft.com/office/drawing/2014/main" id="{8364AD24-187A-8646-BD95-9337EC62B482}"/>
                </a:ext>
              </a:extLst>
            </p:cNvPr>
            <p:cNvSpPr>
              <a:spLocks noChangeShapeType="1"/>
            </p:cNvSpPr>
            <p:nvPr/>
          </p:nvSpPr>
          <p:spPr bwMode="auto">
            <a:xfrm flipH="1">
              <a:off x="-2906" y="1767"/>
              <a:ext cx="19" cy="74"/>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Line 42">
              <a:extLst>
                <a:ext uri="{FF2B5EF4-FFF2-40B4-BE49-F238E27FC236}">
                  <a16:creationId xmlns:a16="http://schemas.microsoft.com/office/drawing/2014/main" id="{6885D394-7AB4-7F43-BC88-2380D789E18C}"/>
                </a:ext>
              </a:extLst>
            </p:cNvPr>
            <p:cNvSpPr>
              <a:spLocks noChangeShapeType="1"/>
            </p:cNvSpPr>
            <p:nvPr/>
          </p:nvSpPr>
          <p:spPr bwMode="auto">
            <a:xfrm flipH="1">
              <a:off x="-2989" y="1841"/>
              <a:ext cx="83" cy="39"/>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43">
              <a:extLst>
                <a:ext uri="{FF2B5EF4-FFF2-40B4-BE49-F238E27FC236}">
                  <a16:creationId xmlns:a16="http://schemas.microsoft.com/office/drawing/2014/main" id="{BD6F7861-E1C8-0649-AA3B-EB59B21600F9}"/>
                </a:ext>
              </a:extLst>
            </p:cNvPr>
            <p:cNvSpPr>
              <a:spLocks noChangeShapeType="1"/>
            </p:cNvSpPr>
            <p:nvPr/>
          </p:nvSpPr>
          <p:spPr bwMode="auto">
            <a:xfrm flipH="1" flipV="1">
              <a:off x="-3019" y="1813"/>
              <a:ext cx="30" cy="6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44">
              <a:extLst>
                <a:ext uri="{FF2B5EF4-FFF2-40B4-BE49-F238E27FC236}">
                  <a16:creationId xmlns:a16="http://schemas.microsoft.com/office/drawing/2014/main" id="{FD3EE8E4-EE5D-F34C-9BFF-F0ED07F6B6D2}"/>
                </a:ext>
              </a:extLst>
            </p:cNvPr>
            <p:cNvSpPr>
              <a:spLocks noChangeShapeType="1"/>
            </p:cNvSpPr>
            <p:nvPr/>
          </p:nvSpPr>
          <p:spPr bwMode="auto">
            <a:xfrm flipV="1">
              <a:off x="-3019" y="1587"/>
              <a:ext cx="0" cy="226"/>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45">
              <a:extLst>
                <a:ext uri="{FF2B5EF4-FFF2-40B4-BE49-F238E27FC236}">
                  <a16:creationId xmlns:a16="http://schemas.microsoft.com/office/drawing/2014/main" id="{25D47EB1-8E0E-F74B-90B9-9A3EC29A4A3D}"/>
                </a:ext>
              </a:extLst>
            </p:cNvPr>
            <p:cNvSpPr>
              <a:spLocks noChangeShapeType="1"/>
            </p:cNvSpPr>
            <p:nvPr/>
          </p:nvSpPr>
          <p:spPr bwMode="auto">
            <a:xfrm flipV="1">
              <a:off x="-3019" y="1552"/>
              <a:ext cx="21" cy="35"/>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46">
              <a:extLst>
                <a:ext uri="{FF2B5EF4-FFF2-40B4-BE49-F238E27FC236}">
                  <a16:creationId xmlns:a16="http://schemas.microsoft.com/office/drawing/2014/main" id="{93442D75-0FE2-DB4C-952F-B62924422276}"/>
                </a:ext>
              </a:extLst>
            </p:cNvPr>
            <p:cNvSpPr>
              <a:spLocks noChangeShapeType="1"/>
            </p:cNvSpPr>
            <p:nvPr/>
          </p:nvSpPr>
          <p:spPr bwMode="auto">
            <a:xfrm flipV="1">
              <a:off x="-2998" y="1539"/>
              <a:ext cx="25" cy="1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47">
              <a:extLst>
                <a:ext uri="{FF2B5EF4-FFF2-40B4-BE49-F238E27FC236}">
                  <a16:creationId xmlns:a16="http://schemas.microsoft.com/office/drawing/2014/main" id="{72B17428-4D8A-3C4E-98D7-3F59C54915C5}"/>
                </a:ext>
              </a:extLst>
            </p:cNvPr>
            <p:cNvSpPr>
              <a:spLocks noChangeShapeType="1"/>
            </p:cNvSpPr>
            <p:nvPr/>
          </p:nvSpPr>
          <p:spPr bwMode="auto">
            <a:xfrm flipV="1">
              <a:off x="-2973" y="1457"/>
              <a:ext cx="2" cy="82"/>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Line 48">
              <a:extLst>
                <a:ext uri="{FF2B5EF4-FFF2-40B4-BE49-F238E27FC236}">
                  <a16:creationId xmlns:a16="http://schemas.microsoft.com/office/drawing/2014/main" id="{B058868B-90F2-A54B-9CBD-79D61A4984DC}"/>
                </a:ext>
              </a:extLst>
            </p:cNvPr>
            <p:cNvSpPr>
              <a:spLocks noChangeShapeType="1"/>
            </p:cNvSpPr>
            <p:nvPr/>
          </p:nvSpPr>
          <p:spPr bwMode="auto">
            <a:xfrm>
              <a:off x="-2971" y="1457"/>
              <a:ext cx="0" cy="0"/>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49">
              <a:extLst>
                <a:ext uri="{FF2B5EF4-FFF2-40B4-BE49-F238E27FC236}">
                  <a16:creationId xmlns:a16="http://schemas.microsoft.com/office/drawing/2014/main" id="{79F491DE-A65F-7F42-BCA4-1991FE4314D7}"/>
                </a:ext>
              </a:extLst>
            </p:cNvPr>
            <p:cNvSpPr>
              <a:spLocks/>
            </p:cNvSpPr>
            <p:nvPr/>
          </p:nvSpPr>
          <p:spPr bwMode="auto">
            <a:xfrm>
              <a:off x="-3001" y="1594"/>
              <a:ext cx="98" cy="104"/>
            </a:xfrm>
            <a:custGeom>
              <a:avLst/>
              <a:gdLst>
                <a:gd name="T0" fmla="*/ 65 w 98"/>
                <a:gd name="T1" fmla="*/ 95 h 104"/>
                <a:gd name="T2" fmla="*/ 51 w 98"/>
                <a:gd name="T3" fmla="*/ 104 h 104"/>
                <a:gd name="T4" fmla="*/ 45 w 98"/>
                <a:gd name="T5" fmla="*/ 104 h 104"/>
                <a:gd name="T6" fmla="*/ 24 w 98"/>
                <a:gd name="T7" fmla="*/ 101 h 104"/>
                <a:gd name="T8" fmla="*/ 19 w 98"/>
                <a:gd name="T9" fmla="*/ 95 h 104"/>
                <a:gd name="T10" fmla="*/ 16 w 98"/>
                <a:gd name="T11" fmla="*/ 86 h 104"/>
                <a:gd name="T12" fmla="*/ 14 w 98"/>
                <a:gd name="T13" fmla="*/ 65 h 104"/>
                <a:gd name="T14" fmla="*/ 12 w 98"/>
                <a:gd name="T15" fmla="*/ 60 h 104"/>
                <a:gd name="T16" fmla="*/ 9 w 98"/>
                <a:gd name="T17" fmla="*/ 54 h 104"/>
                <a:gd name="T18" fmla="*/ 0 w 98"/>
                <a:gd name="T19" fmla="*/ 36 h 104"/>
                <a:gd name="T20" fmla="*/ 0 w 98"/>
                <a:gd name="T21" fmla="*/ 32 h 104"/>
                <a:gd name="T22" fmla="*/ 3 w 98"/>
                <a:gd name="T23" fmla="*/ 26 h 104"/>
                <a:gd name="T24" fmla="*/ 5 w 98"/>
                <a:gd name="T25" fmla="*/ 30 h 104"/>
                <a:gd name="T26" fmla="*/ 17 w 98"/>
                <a:gd name="T27" fmla="*/ 50 h 104"/>
                <a:gd name="T28" fmla="*/ 23 w 98"/>
                <a:gd name="T29" fmla="*/ 52 h 104"/>
                <a:gd name="T30" fmla="*/ 24 w 98"/>
                <a:gd name="T31" fmla="*/ 49 h 104"/>
                <a:gd name="T32" fmla="*/ 23 w 98"/>
                <a:gd name="T33" fmla="*/ 15 h 104"/>
                <a:gd name="T34" fmla="*/ 23 w 98"/>
                <a:gd name="T35" fmla="*/ 8 h 104"/>
                <a:gd name="T36" fmla="*/ 26 w 98"/>
                <a:gd name="T37" fmla="*/ 6 h 104"/>
                <a:gd name="T38" fmla="*/ 28 w 98"/>
                <a:gd name="T39" fmla="*/ 6 h 104"/>
                <a:gd name="T40" fmla="*/ 30 w 98"/>
                <a:gd name="T41" fmla="*/ 10 h 104"/>
                <a:gd name="T42" fmla="*/ 33 w 98"/>
                <a:gd name="T43" fmla="*/ 43 h 104"/>
                <a:gd name="T44" fmla="*/ 37 w 98"/>
                <a:gd name="T45" fmla="*/ 45 h 104"/>
                <a:gd name="T46" fmla="*/ 37 w 98"/>
                <a:gd name="T47" fmla="*/ 41 h 104"/>
                <a:gd name="T48" fmla="*/ 40 w 98"/>
                <a:gd name="T49" fmla="*/ 4 h 104"/>
                <a:gd name="T50" fmla="*/ 42 w 98"/>
                <a:gd name="T51" fmla="*/ 2 h 104"/>
                <a:gd name="T52" fmla="*/ 49 w 98"/>
                <a:gd name="T53" fmla="*/ 2 h 104"/>
                <a:gd name="T54" fmla="*/ 49 w 98"/>
                <a:gd name="T55" fmla="*/ 6 h 104"/>
                <a:gd name="T56" fmla="*/ 45 w 98"/>
                <a:gd name="T57" fmla="*/ 41 h 104"/>
                <a:gd name="T58" fmla="*/ 47 w 98"/>
                <a:gd name="T59" fmla="*/ 45 h 104"/>
                <a:gd name="T60" fmla="*/ 53 w 98"/>
                <a:gd name="T61" fmla="*/ 41 h 104"/>
                <a:gd name="T62" fmla="*/ 65 w 98"/>
                <a:gd name="T63" fmla="*/ 13 h 104"/>
                <a:gd name="T64" fmla="*/ 67 w 98"/>
                <a:gd name="T65" fmla="*/ 11 h 104"/>
                <a:gd name="T66" fmla="*/ 74 w 98"/>
                <a:gd name="T67" fmla="*/ 13 h 104"/>
                <a:gd name="T68" fmla="*/ 72 w 98"/>
                <a:gd name="T69" fmla="*/ 19 h 104"/>
                <a:gd name="T70" fmla="*/ 60 w 98"/>
                <a:gd name="T71" fmla="*/ 52 h 104"/>
                <a:gd name="T72" fmla="*/ 60 w 98"/>
                <a:gd name="T73" fmla="*/ 62 h 104"/>
                <a:gd name="T74" fmla="*/ 63 w 98"/>
                <a:gd name="T75" fmla="*/ 69 h 104"/>
                <a:gd name="T76" fmla="*/ 67 w 98"/>
                <a:gd name="T77" fmla="*/ 73 h 104"/>
                <a:gd name="T78" fmla="*/ 74 w 98"/>
                <a:gd name="T79" fmla="*/ 71 h 104"/>
                <a:gd name="T80" fmla="*/ 82 w 98"/>
                <a:gd name="T81" fmla="*/ 63 h 104"/>
                <a:gd name="T82" fmla="*/ 93 w 98"/>
                <a:gd name="T83" fmla="*/ 62 h 104"/>
                <a:gd name="T84" fmla="*/ 96 w 98"/>
                <a:gd name="T85" fmla="*/ 65 h 104"/>
                <a:gd name="T86" fmla="*/ 96 w 98"/>
                <a:gd name="T87" fmla="*/ 71 h 104"/>
                <a:gd name="T88" fmla="*/ 89 w 98"/>
                <a:gd name="T89" fmla="*/ 75 h 104"/>
                <a:gd name="T90" fmla="*/ 79 w 98"/>
                <a:gd name="T91" fmla="*/ 80 h 104"/>
                <a:gd name="T92" fmla="*/ 74 w 98"/>
                <a:gd name="T93" fmla="*/ 8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8" h="104">
                  <a:moveTo>
                    <a:pt x="65" y="95"/>
                  </a:moveTo>
                  <a:lnTo>
                    <a:pt x="65" y="95"/>
                  </a:lnTo>
                  <a:lnTo>
                    <a:pt x="56" y="102"/>
                  </a:lnTo>
                  <a:lnTo>
                    <a:pt x="51" y="104"/>
                  </a:lnTo>
                  <a:lnTo>
                    <a:pt x="45" y="104"/>
                  </a:lnTo>
                  <a:lnTo>
                    <a:pt x="45" y="104"/>
                  </a:lnTo>
                  <a:lnTo>
                    <a:pt x="31" y="104"/>
                  </a:lnTo>
                  <a:lnTo>
                    <a:pt x="24" y="101"/>
                  </a:lnTo>
                  <a:lnTo>
                    <a:pt x="23" y="99"/>
                  </a:lnTo>
                  <a:lnTo>
                    <a:pt x="19" y="95"/>
                  </a:lnTo>
                  <a:lnTo>
                    <a:pt x="19" y="95"/>
                  </a:lnTo>
                  <a:lnTo>
                    <a:pt x="16" y="86"/>
                  </a:lnTo>
                  <a:lnTo>
                    <a:pt x="14" y="76"/>
                  </a:lnTo>
                  <a:lnTo>
                    <a:pt x="14" y="65"/>
                  </a:lnTo>
                  <a:lnTo>
                    <a:pt x="14" y="65"/>
                  </a:lnTo>
                  <a:lnTo>
                    <a:pt x="12" y="60"/>
                  </a:lnTo>
                  <a:lnTo>
                    <a:pt x="9" y="54"/>
                  </a:lnTo>
                  <a:lnTo>
                    <a:pt x="9" y="54"/>
                  </a:lnTo>
                  <a:lnTo>
                    <a:pt x="3" y="45"/>
                  </a:lnTo>
                  <a:lnTo>
                    <a:pt x="0" y="36"/>
                  </a:lnTo>
                  <a:lnTo>
                    <a:pt x="0" y="36"/>
                  </a:lnTo>
                  <a:lnTo>
                    <a:pt x="0" y="32"/>
                  </a:lnTo>
                  <a:lnTo>
                    <a:pt x="2" y="28"/>
                  </a:lnTo>
                  <a:lnTo>
                    <a:pt x="3" y="26"/>
                  </a:lnTo>
                  <a:lnTo>
                    <a:pt x="5" y="30"/>
                  </a:lnTo>
                  <a:lnTo>
                    <a:pt x="5" y="30"/>
                  </a:lnTo>
                  <a:lnTo>
                    <a:pt x="17" y="50"/>
                  </a:lnTo>
                  <a:lnTo>
                    <a:pt x="17" y="50"/>
                  </a:lnTo>
                  <a:lnTo>
                    <a:pt x="19" y="50"/>
                  </a:lnTo>
                  <a:lnTo>
                    <a:pt x="23" y="52"/>
                  </a:lnTo>
                  <a:lnTo>
                    <a:pt x="24" y="50"/>
                  </a:lnTo>
                  <a:lnTo>
                    <a:pt x="24" y="49"/>
                  </a:lnTo>
                  <a:lnTo>
                    <a:pt x="24" y="49"/>
                  </a:lnTo>
                  <a:lnTo>
                    <a:pt x="23" y="15"/>
                  </a:lnTo>
                  <a:lnTo>
                    <a:pt x="23" y="15"/>
                  </a:lnTo>
                  <a:lnTo>
                    <a:pt x="23" y="8"/>
                  </a:lnTo>
                  <a:lnTo>
                    <a:pt x="24" y="6"/>
                  </a:lnTo>
                  <a:lnTo>
                    <a:pt x="26" y="6"/>
                  </a:lnTo>
                  <a:lnTo>
                    <a:pt x="26" y="6"/>
                  </a:lnTo>
                  <a:lnTo>
                    <a:pt x="28" y="6"/>
                  </a:lnTo>
                  <a:lnTo>
                    <a:pt x="30" y="10"/>
                  </a:lnTo>
                  <a:lnTo>
                    <a:pt x="30" y="10"/>
                  </a:lnTo>
                  <a:lnTo>
                    <a:pt x="33" y="43"/>
                  </a:lnTo>
                  <a:lnTo>
                    <a:pt x="33" y="43"/>
                  </a:lnTo>
                  <a:lnTo>
                    <a:pt x="35" y="45"/>
                  </a:lnTo>
                  <a:lnTo>
                    <a:pt x="37" y="45"/>
                  </a:lnTo>
                  <a:lnTo>
                    <a:pt x="37" y="41"/>
                  </a:lnTo>
                  <a:lnTo>
                    <a:pt x="37" y="41"/>
                  </a:lnTo>
                  <a:lnTo>
                    <a:pt x="38" y="23"/>
                  </a:lnTo>
                  <a:lnTo>
                    <a:pt x="40" y="4"/>
                  </a:lnTo>
                  <a:lnTo>
                    <a:pt x="40" y="4"/>
                  </a:lnTo>
                  <a:lnTo>
                    <a:pt x="42" y="2"/>
                  </a:lnTo>
                  <a:lnTo>
                    <a:pt x="45" y="0"/>
                  </a:lnTo>
                  <a:lnTo>
                    <a:pt x="49" y="2"/>
                  </a:lnTo>
                  <a:lnTo>
                    <a:pt x="49" y="6"/>
                  </a:lnTo>
                  <a:lnTo>
                    <a:pt x="49" y="6"/>
                  </a:lnTo>
                  <a:lnTo>
                    <a:pt x="45" y="41"/>
                  </a:lnTo>
                  <a:lnTo>
                    <a:pt x="45" y="41"/>
                  </a:lnTo>
                  <a:lnTo>
                    <a:pt x="47" y="43"/>
                  </a:lnTo>
                  <a:lnTo>
                    <a:pt x="47" y="45"/>
                  </a:lnTo>
                  <a:lnTo>
                    <a:pt x="51" y="45"/>
                  </a:lnTo>
                  <a:lnTo>
                    <a:pt x="53" y="41"/>
                  </a:lnTo>
                  <a:lnTo>
                    <a:pt x="53" y="41"/>
                  </a:lnTo>
                  <a:lnTo>
                    <a:pt x="65" y="13"/>
                  </a:lnTo>
                  <a:lnTo>
                    <a:pt x="65" y="13"/>
                  </a:lnTo>
                  <a:lnTo>
                    <a:pt x="67" y="11"/>
                  </a:lnTo>
                  <a:lnTo>
                    <a:pt x="70" y="10"/>
                  </a:lnTo>
                  <a:lnTo>
                    <a:pt x="74" y="13"/>
                  </a:lnTo>
                  <a:lnTo>
                    <a:pt x="74" y="15"/>
                  </a:lnTo>
                  <a:lnTo>
                    <a:pt x="72" y="19"/>
                  </a:lnTo>
                  <a:lnTo>
                    <a:pt x="72" y="19"/>
                  </a:lnTo>
                  <a:lnTo>
                    <a:pt x="60" y="52"/>
                  </a:lnTo>
                  <a:lnTo>
                    <a:pt x="60" y="52"/>
                  </a:lnTo>
                  <a:lnTo>
                    <a:pt x="60" y="62"/>
                  </a:lnTo>
                  <a:lnTo>
                    <a:pt x="63" y="69"/>
                  </a:lnTo>
                  <a:lnTo>
                    <a:pt x="63" y="69"/>
                  </a:lnTo>
                  <a:lnTo>
                    <a:pt x="65" y="71"/>
                  </a:lnTo>
                  <a:lnTo>
                    <a:pt x="67" y="73"/>
                  </a:lnTo>
                  <a:lnTo>
                    <a:pt x="70" y="73"/>
                  </a:lnTo>
                  <a:lnTo>
                    <a:pt x="74" y="71"/>
                  </a:lnTo>
                  <a:lnTo>
                    <a:pt x="74" y="71"/>
                  </a:lnTo>
                  <a:lnTo>
                    <a:pt x="82" y="63"/>
                  </a:lnTo>
                  <a:lnTo>
                    <a:pt x="88" y="62"/>
                  </a:lnTo>
                  <a:lnTo>
                    <a:pt x="93" y="62"/>
                  </a:lnTo>
                  <a:lnTo>
                    <a:pt x="93" y="62"/>
                  </a:lnTo>
                  <a:lnTo>
                    <a:pt x="96" y="65"/>
                  </a:lnTo>
                  <a:lnTo>
                    <a:pt x="98" y="69"/>
                  </a:lnTo>
                  <a:lnTo>
                    <a:pt x="96" y="71"/>
                  </a:lnTo>
                  <a:lnTo>
                    <a:pt x="89" y="75"/>
                  </a:lnTo>
                  <a:lnTo>
                    <a:pt x="89" y="75"/>
                  </a:lnTo>
                  <a:lnTo>
                    <a:pt x="84" y="76"/>
                  </a:lnTo>
                  <a:lnTo>
                    <a:pt x="79" y="80"/>
                  </a:lnTo>
                  <a:lnTo>
                    <a:pt x="74" y="88"/>
                  </a:lnTo>
                  <a:lnTo>
                    <a:pt x="74" y="88"/>
                  </a:lnTo>
                  <a:lnTo>
                    <a:pt x="65"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6" name="Group 52">
            <a:extLst>
              <a:ext uri="{FF2B5EF4-FFF2-40B4-BE49-F238E27FC236}">
                <a16:creationId xmlns:a16="http://schemas.microsoft.com/office/drawing/2014/main" id="{86B02A34-1374-D04A-940B-3BE7ED78A73B}"/>
              </a:ext>
            </a:extLst>
          </p:cNvPr>
          <p:cNvGrpSpPr>
            <a:grpSpLocks noChangeAspect="1"/>
          </p:cNvGrpSpPr>
          <p:nvPr/>
        </p:nvGrpSpPr>
        <p:grpSpPr bwMode="auto">
          <a:xfrm>
            <a:off x="6093962" y="6658626"/>
            <a:ext cx="254000" cy="904875"/>
            <a:chOff x="-676" y="1589"/>
            <a:chExt cx="160" cy="570"/>
          </a:xfrm>
        </p:grpSpPr>
        <p:sp>
          <p:nvSpPr>
            <p:cNvPr id="137" name="AutoShape 51">
              <a:extLst>
                <a:ext uri="{FF2B5EF4-FFF2-40B4-BE49-F238E27FC236}">
                  <a16:creationId xmlns:a16="http://schemas.microsoft.com/office/drawing/2014/main" id="{2D0249B5-C08F-DA4C-8E99-FDBA4B4DA975}"/>
                </a:ext>
              </a:extLst>
            </p:cNvPr>
            <p:cNvSpPr>
              <a:spLocks noChangeAspect="1" noChangeArrowheads="1" noTextEdit="1"/>
            </p:cNvSpPr>
            <p:nvPr/>
          </p:nvSpPr>
          <p:spPr bwMode="auto">
            <a:xfrm>
              <a:off x="-676" y="1589"/>
              <a:ext cx="160"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Rectangle 53">
              <a:extLst>
                <a:ext uri="{FF2B5EF4-FFF2-40B4-BE49-F238E27FC236}">
                  <a16:creationId xmlns:a16="http://schemas.microsoft.com/office/drawing/2014/main" id="{1253411D-3568-7841-8F73-610DA4855D86}"/>
                </a:ext>
              </a:extLst>
            </p:cNvPr>
            <p:cNvSpPr>
              <a:spLocks noChangeArrowheads="1"/>
            </p:cNvSpPr>
            <p:nvPr/>
          </p:nvSpPr>
          <p:spPr bwMode="auto">
            <a:xfrm>
              <a:off x="-661" y="1871"/>
              <a:ext cx="18" cy="25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54">
              <a:extLst>
                <a:ext uri="{FF2B5EF4-FFF2-40B4-BE49-F238E27FC236}">
                  <a16:creationId xmlns:a16="http://schemas.microsoft.com/office/drawing/2014/main" id="{D4FE8221-FBF6-D54A-A67F-5F8498B32BE5}"/>
                </a:ext>
              </a:extLst>
            </p:cNvPr>
            <p:cNvSpPr>
              <a:spLocks noChangeArrowheads="1"/>
            </p:cNvSpPr>
            <p:nvPr/>
          </p:nvSpPr>
          <p:spPr bwMode="auto">
            <a:xfrm>
              <a:off x="-552" y="1907"/>
              <a:ext cx="15" cy="2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55">
              <a:extLst>
                <a:ext uri="{FF2B5EF4-FFF2-40B4-BE49-F238E27FC236}">
                  <a16:creationId xmlns:a16="http://schemas.microsoft.com/office/drawing/2014/main" id="{3B36653E-054D-154F-8A31-971E4220A822}"/>
                </a:ext>
              </a:extLst>
            </p:cNvPr>
            <p:cNvSpPr>
              <a:spLocks/>
            </p:cNvSpPr>
            <p:nvPr/>
          </p:nvSpPr>
          <p:spPr bwMode="auto">
            <a:xfrm>
              <a:off x="-671" y="1594"/>
              <a:ext cx="150" cy="408"/>
            </a:xfrm>
            <a:custGeom>
              <a:avLst/>
              <a:gdLst>
                <a:gd name="T0" fmla="*/ 95 w 150"/>
                <a:gd name="T1" fmla="*/ 17 h 408"/>
                <a:gd name="T2" fmla="*/ 40 w 150"/>
                <a:gd name="T3" fmla="*/ 0 h 408"/>
                <a:gd name="T4" fmla="*/ 40 w 150"/>
                <a:gd name="T5" fmla="*/ 72 h 408"/>
                <a:gd name="T6" fmla="*/ 19 w 150"/>
                <a:gd name="T7" fmla="*/ 77 h 408"/>
                <a:gd name="T8" fmla="*/ 0 w 150"/>
                <a:gd name="T9" fmla="*/ 96 h 408"/>
                <a:gd name="T10" fmla="*/ 0 w 150"/>
                <a:gd name="T11" fmla="*/ 303 h 408"/>
                <a:gd name="T12" fmla="*/ 21 w 150"/>
                <a:gd name="T13" fmla="*/ 373 h 408"/>
                <a:gd name="T14" fmla="*/ 115 w 150"/>
                <a:gd name="T15" fmla="*/ 408 h 408"/>
                <a:gd name="T16" fmla="*/ 150 w 150"/>
                <a:gd name="T17" fmla="*/ 346 h 408"/>
                <a:gd name="T18" fmla="*/ 150 w 150"/>
                <a:gd name="T19" fmla="*/ 137 h 408"/>
                <a:gd name="T20" fmla="*/ 126 w 150"/>
                <a:gd name="T21" fmla="*/ 105 h 408"/>
                <a:gd name="T22" fmla="*/ 97 w 150"/>
                <a:gd name="T23" fmla="*/ 93 h 408"/>
                <a:gd name="T24" fmla="*/ 97 w 150"/>
                <a:gd name="T25" fmla="*/ 17 h 408"/>
                <a:gd name="T26" fmla="*/ 95 w 150"/>
                <a:gd name="T27" fmla="*/ 1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408">
                  <a:moveTo>
                    <a:pt x="95" y="17"/>
                  </a:moveTo>
                  <a:lnTo>
                    <a:pt x="40" y="0"/>
                  </a:lnTo>
                  <a:lnTo>
                    <a:pt x="40" y="72"/>
                  </a:lnTo>
                  <a:lnTo>
                    <a:pt x="19" y="77"/>
                  </a:lnTo>
                  <a:lnTo>
                    <a:pt x="0" y="96"/>
                  </a:lnTo>
                  <a:lnTo>
                    <a:pt x="0" y="303"/>
                  </a:lnTo>
                  <a:lnTo>
                    <a:pt x="21" y="373"/>
                  </a:lnTo>
                  <a:lnTo>
                    <a:pt x="115" y="408"/>
                  </a:lnTo>
                  <a:lnTo>
                    <a:pt x="150" y="346"/>
                  </a:lnTo>
                  <a:lnTo>
                    <a:pt x="150" y="137"/>
                  </a:lnTo>
                  <a:lnTo>
                    <a:pt x="126" y="105"/>
                  </a:lnTo>
                  <a:lnTo>
                    <a:pt x="97" y="93"/>
                  </a:lnTo>
                  <a:lnTo>
                    <a:pt x="97" y="17"/>
                  </a:lnTo>
                  <a:lnTo>
                    <a:pt x="95" y="17"/>
                  </a:lnTo>
                  <a:close/>
                </a:path>
              </a:pathLst>
            </a:custGeom>
            <a:solidFill>
              <a:srgbClr val="FDC7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Line 56">
              <a:extLst>
                <a:ext uri="{FF2B5EF4-FFF2-40B4-BE49-F238E27FC236}">
                  <a16:creationId xmlns:a16="http://schemas.microsoft.com/office/drawing/2014/main" id="{1DA1E335-F07A-3249-B930-98FB16396C41}"/>
                </a:ext>
              </a:extLst>
            </p:cNvPr>
            <p:cNvSpPr>
              <a:spLocks noChangeShapeType="1"/>
            </p:cNvSpPr>
            <p:nvPr/>
          </p:nvSpPr>
          <p:spPr bwMode="auto">
            <a:xfrm flipH="1" flipV="1">
              <a:off x="-631" y="1594"/>
              <a:ext cx="55" cy="17"/>
            </a:xfrm>
            <a:prstGeom prst="line">
              <a:avLst/>
            </a:prstGeom>
            <a:noFill/>
            <a:ln w="158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Line 57">
              <a:extLst>
                <a:ext uri="{FF2B5EF4-FFF2-40B4-BE49-F238E27FC236}">
                  <a16:creationId xmlns:a16="http://schemas.microsoft.com/office/drawing/2014/main" id="{B8A504D7-8386-7D43-A28F-2181BA059E97}"/>
                </a:ext>
              </a:extLst>
            </p:cNvPr>
            <p:cNvSpPr>
              <a:spLocks noChangeShapeType="1"/>
            </p:cNvSpPr>
            <p:nvPr/>
          </p:nvSpPr>
          <p:spPr bwMode="auto">
            <a:xfrm>
              <a:off x="-631" y="1594"/>
              <a:ext cx="0" cy="72"/>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Line 58">
              <a:extLst>
                <a:ext uri="{FF2B5EF4-FFF2-40B4-BE49-F238E27FC236}">
                  <a16:creationId xmlns:a16="http://schemas.microsoft.com/office/drawing/2014/main" id="{621B3FB2-5800-984D-8681-81A4D69E6ABE}"/>
                </a:ext>
              </a:extLst>
            </p:cNvPr>
            <p:cNvSpPr>
              <a:spLocks noChangeShapeType="1"/>
            </p:cNvSpPr>
            <p:nvPr/>
          </p:nvSpPr>
          <p:spPr bwMode="auto">
            <a:xfrm flipH="1">
              <a:off x="-652" y="1666"/>
              <a:ext cx="21" cy="5"/>
            </a:xfrm>
            <a:prstGeom prst="line">
              <a:avLst/>
            </a:prstGeom>
            <a:noFill/>
            <a:ln w="158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Line 59">
              <a:extLst>
                <a:ext uri="{FF2B5EF4-FFF2-40B4-BE49-F238E27FC236}">
                  <a16:creationId xmlns:a16="http://schemas.microsoft.com/office/drawing/2014/main" id="{A2B9156A-BF10-1A42-BB51-1D19AF6B237C}"/>
                </a:ext>
              </a:extLst>
            </p:cNvPr>
            <p:cNvSpPr>
              <a:spLocks noChangeShapeType="1"/>
            </p:cNvSpPr>
            <p:nvPr/>
          </p:nvSpPr>
          <p:spPr bwMode="auto">
            <a:xfrm flipH="1">
              <a:off x="-671" y="1671"/>
              <a:ext cx="19" cy="19"/>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Line 60">
              <a:extLst>
                <a:ext uri="{FF2B5EF4-FFF2-40B4-BE49-F238E27FC236}">
                  <a16:creationId xmlns:a16="http://schemas.microsoft.com/office/drawing/2014/main" id="{F4B1EBCE-F4FB-4C47-9ABC-9B2A3776E247}"/>
                </a:ext>
              </a:extLst>
            </p:cNvPr>
            <p:cNvSpPr>
              <a:spLocks noChangeShapeType="1"/>
            </p:cNvSpPr>
            <p:nvPr/>
          </p:nvSpPr>
          <p:spPr bwMode="auto">
            <a:xfrm>
              <a:off x="-671" y="1690"/>
              <a:ext cx="0" cy="207"/>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Line 61">
              <a:extLst>
                <a:ext uri="{FF2B5EF4-FFF2-40B4-BE49-F238E27FC236}">
                  <a16:creationId xmlns:a16="http://schemas.microsoft.com/office/drawing/2014/main" id="{A4137C5F-B685-5F4E-B739-B9BB9F70FED7}"/>
                </a:ext>
              </a:extLst>
            </p:cNvPr>
            <p:cNvSpPr>
              <a:spLocks noChangeShapeType="1"/>
            </p:cNvSpPr>
            <p:nvPr/>
          </p:nvSpPr>
          <p:spPr bwMode="auto">
            <a:xfrm>
              <a:off x="-671" y="1897"/>
              <a:ext cx="21" cy="70"/>
            </a:xfrm>
            <a:prstGeom prst="line">
              <a:avLst/>
            </a:prstGeom>
            <a:noFill/>
            <a:ln w="158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Line 62">
              <a:extLst>
                <a:ext uri="{FF2B5EF4-FFF2-40B4-BE49-F238E27FC236}">
                  <a16:creationId xmlns:a16="http://schemas.microsoft.com/office/drawing/2014/main" id="{DD924D4D-68F7-8643-BD01-1582F01E4B62}"/>
                </a:ext>
              </a:extLst>
            </p:cNvPr>
            <p:cNvSpPr>
              <a:spLocks noChangeShapeType="1"/>
            </p:cNvSpPr>
            <p:nvPr/>
          </p:nvSpPr>
          <p:spPr bwMode="auto">
            <a:xfrm>
              <a:off x="-650" y="1967"/>
              <a:ext cx="94" cy="35"/>
            </a:xfrm>
            <a:prstGeom prst="line">
              <a:avLst/>
            </a:prstGeom>
            <a:noFill/>
            <a:ln w="158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Line 63">
              <a:extLst>
                <a:ext uri="{FF2B5EF4-FFF2-40B4-BE49-F238E27FC236}">
                  <a16:creationId xmlns:a16="http://schemas.microsoft.com/office/drawing/2014/main" id="{F616ABAE-5254-3D47-B122-214B73909E27}"/>
                </a:ext>
              </a:extLst>
            </p:cNvPr>
            <p:cNvSpPr>
              <a:spLocks noChangeShapeType="1"/>
            </p:cNvSpPr>
            <p:nvPr/>
          </p:nvSpPr>
          <p:spPr bwMode="auto">
            <a:xfrm flipV="1">
              <a:off x="-556" y="1940"/>
              <a:ext cx="35" cy="62"/>
            </a:xfrm>
            <a:prstGeom prst="line">
              <a:avLst/>
            </a:prstGeom>
            <a:noFill/>
            <a:ln w="158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Line 64">
              <a:extLst>
                <a:ext uri="{FF2B5EF4-FFF2-40B4-BE49-F238E27FC236}">
                  <a16:creationId xmlns:a16="http://schemas.microsoft.com/office/drawing/2014/main" id="{FFA6EF54-69C8-0B47-BAF3-A3356882C7C1}"/>
                </a:ext>
              </a:extLst>
            </p:cNvPr>
            <p:cNvSpPr>
              <a:spLocks noChangeShapeType="1"/>
            </p:cNvSpPr>
            <p:nvPr/>
          </p:nvSpPr>
          <p:spPr bwMode="auto">
            <a:xfrm flipV="1">
              <a:off x="-521" y="1731"/>
              <a:ext cx="0" cy="209"/>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Line 65">
              <a:extLst>
                <a:ext uri="{FF2B5EF4-FFF2-40B4-BE49-F238E27FC236}">
                  <a16:creationId xmlns:a16="http://schemas.microsoft.com/office/drawing/2014/main" id="{0571E163-7D5D-184E-8C7C-5D6B12EC8A71}"/>
                </a:ext>
              </a:extLst>
            </p:cNvPr>
            <p:cNvSpPr>
              <a:spLocks noChangeShapeType="1"/>
            </p:cNvSpPr>
            <p:nvPr/>
          </p:nvSpPr>
          <p:spPr bwMode="auto">
            <a:xfrm flipH="1" flipV="1">
              <a:off x="-545" y="1699"/>
              <a:ext cx="24" cy="32"/>
            </a:xfrm>
            <a:prstGeom prst="line">
              <a:avLst/>
            </a:prstGeom>
            <a:noFill/>
            <a:ln w="158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Line 66">
              <a:extLst>
                <a:ext uri="{FF2B5EF4-FFF2-40B4-BE49-F238E27FC236}">
                  <a16:creationId xmlns:a16="http://schemas.microsoft.com/office/drawing/2014/main" id="{621B2F05-853B-1B4C-A48A-D8085C732FF3}"/>
                </a:ext>
              </a:extLst>
            </p:cNvPr>
            <p:cNvSpPr>
              <a:spLocks noChangeShapeType="1"/>
            </p:cNvSpPr>
            <p:nvPr/>
          </p:nvSpPr>
          <p:spPr bwMode="auto">
            <a:xfrm flipH="1" flipV="1">
              <a:off x="-574" y="1687"/>
              <a:ext cx="29" cy="12"/>
            </a:xfrm>
            <a:prstGeom prst="line">
              <a:avLst/>
            </a:prstGeom>
            <a:noFill/>
            <a:ln w="158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Line 67">
              <a:extLst>
                <a:ext uri="{FF2B5EF4-FFF2-40B4-BE49-F238E27FC236}">
                  <a16:creationId xmlns:a16="http://schemas.microsoft.com/office/drawing/2014/main" id="{D5D83190-F908-2645-9AD8-EB918089CD38}"/>
                </a:ext>
              </a:extLst>
            </p:cNvPr>
            <p:cNvSpPr>
              <a:spLocks noChangeShapeType="1"/>
            </p:cNvSpPr>
            <p:nvPr/>
          </p:nvSpPr>
          <p:spPr bwMode="auto">
            <a:xfrm flipV="1">
              <a:off x="-574" y="1611"/>
              <a:ext cx="0" cy="76"/>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Line 68">
              <a:extLst>
                <a:ext uri="{FF2B5EF4-FFF2-40B4-BE49-F238E27FC236}">
                  <a16:creationId xmlns:a16="http://schemas.microsoft.com/office/drawing/2014/main" id="{BE968571-8CC3-514A-BEF5-74B4F93619BC}"/>
                </a:ext>
              </a:extLst>
            </p:cNvPr>
            <p:cNvSpPr>
              <a:spLocks noChangeShapeType="1"/>
            </p:cNvSpPr>
            <p:nvPr/>
          </p:nvSpPr>
          <p:spPr bwMode="auto">
            <a:xfrm flipH="1">
              <a:off x="-576" y="1611"/>
              <a:ext cx="2" cy="0"/>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Freeform 69">
              <a:extLst>
                <a:ext uri="{FF2B5EF4-FFF2-40B4-BE49-F238E27FC236}">
                  <a16:creationId xmlns:a16="http://schemas.microsoft.com/office/drawing/2014/main" id="{B347A934-DBF1-D24A-9B3F-7305084EA3D1}"/>
                </a:ext>
              </a:extLst>
            </p:cNvPr>
            <p:cNvSpPr>
              <a:spLocks/>
            </p:cNvSpPr>
            <p:nvPr/>
          </p:nvSpPr>
          <p:spPr bwMode="auto">
            <a:xfrm>
              <a:off x="-655" y="1716"/>
              <a:ext cx="110" cy="111"/>
            </a:xfrm>
            <a:custGeom>
              <a:avLst/>
              <a:gdLst>
                <a:gd name="T0" fmla="*/ 74 w 110"/>
                <a:gd name="T1" fmla="*/ 101 h 111"/>
                <a:gd name="T2" fmla="*/ 58 w 110"/>
                <a:gd name="T3" fmla="*/ 111 h 111"/>
                <a:gd name="T4" fmla="*/ 50 w 110"/>
                <a:gd name="T5" fmla="*/ 111 h 111"/>
                <a:gd name="T6" fmla="*/ 34 w 110"/>
                <a:gd name="T7" fmla="*/ 109 h 111"/>
                <a:gd name="T8" fmla="*/ 24 w 110"/>
                <a:gd name="T9" fmla="*/ 104 h 111"/>
                <a:gd name="T10" fmla="*/ 22 w 110"/>
                <a:gd name="T11" fmla="*/ 101 h 111"/>
                <a:gd name="T12" fmla="*/ 15 w 110"/>
                <a:gd name="T13" fmla="*/ 80 h 111"/>
                <a:gd name="T14" fmla="*/ 13 w 110"/>
                <a:gd name="T15" fmla="*/ 68 h 111"/>
                <a:gd name="T16" fmla="*/ 8 w 110"/>
                <a:gd name="T17" fmla="*/ 56 h 111"/>
                <a:gd name="T18" fmla="*/ 3 w 110"/>
                <a:gd name="T19" fmla="*/ 46 h 111"/>
                <a:gd name="T20" fmla="*/ 0 w 110"/>
                <a:gd name="T21" fmla="*/ 37 h 111"/>
                <a:gd name="T22" fmla="*/ 1 w 110"/>
                <a:gd name="T23" fmla="*/ 29 h 111"/>
                <a:gd name="T24" fmla="*/ 7 w 110"/>
                <a:gd name="T25" fmla="*/ 30 h 111"/>
                <a:gd name="T26" fmla="*/ 20 w 110"/>
                <a:gd name="T27" fmla="*/ 53 h 111"/>
                <a:gd name="T28" fmla="*/ 22 w 110"/>
                <a:gd name="T29" fmla="*/ 54 h 111"/>
                <a:gd name="T30" fmla="*/ 27 w 110"/>
                <a:gd name="T31" fmla="*/ 53 h 111"/>
                <a:gd name="T32" fmla="*/ 27 w 110"/>
                <a:gd name="T33" fmla="*/ 49 h 111"/>
                <a:gd name="T34" fmla="*/ 24 w 110"/>
                <a:gd name="T35" fmla="*/ 15 h 111"/>
                <a:gd name="T36" fmla="*/ 25 w 110"/>
                <a:gd name="T37" fmla="*/ 7 h 111"/>
                <a:gd name="T38" fmla="*/ 29 w 110"/>
                <a:gd name="T39" fmla="*/ 5 h 111"/>
                <a:gd name="T40" fmla="*/ 34 w 110"/>
                <a:gd name="T41" fmla="*/ 10 h 111"/>
                <a:gd name="T42" fmla="*/ 37 w 110"/>
                <a:gd name="T43" fmla="*/ 44 h 111"/>
                <a:gd name="T44" fmla="*/ 39 w 110"/>
                <a:gd name="T45" fmla="*/ 48 h 111"/>
                <a:gd name="T46" fmla="*/ 41 w 110"/>
                <a:gd name="T47" fmla="*/ 44 h 111"/>
                <a:gd name="T48" fmla="*/ 43 w 110"/>
                <a:gd name="T49" fmla="*/ 22 h 111"/>
                <a:gd name="T50" fmla="*/ 44 w 110"/>
                <a:gd name="T51" fmla="*/ 3 h 111"/>
                <a:gd name="T52" fmla="*/ 51 w 110"/>
                <a:gd name="T53" fmla="*/ 0 h 111"/>
                <a:gd name="T54" fmla="*/ 55 w 110"/>
                <a:gd name="T55" fmla="*/ 3 h 111"/>
                <a:gd name="T56" fmla="*/ 55 w 110"/>
                <a:gd name="T57" fmla="*/ 7 h 111"/>
                <a:gd name="T58" fmla="*/ 51 w 110"/>
                <a:gd name="T59" fmla="*/ 44 h 111"/>
                <a:gd name="T60" fmla="*/ 55 w 110"/>
                <a:gd name="T61" fmla="*/ 48 h 111"/>
                <a:gd name="T62" fmla="*/ 58 w 110"/>
                <a:gd name="T63" fmla="*/ 44 h 111"/>
                <a:gd name="T64" fmla="*/ 72 w 110"/>
                <a:gd name="T65" fmla="*/ 13 h 111"/>
                <a:gd name="T66" fmla="*/ 75 w 110"/>
                <a:gd name="T67" fmla="*/ 10 h 111"/>
                <a:gd name="T68" fmla="*/ 82 w 110"/>
                <a:gd name="T69" fmla="*/ 12 h 111"/>
                <a:gd name="T70" fmla="*/ 82 w 110"/>
                <a:gd name="T71" fmla="*/ 15 h 111"/>
                <a:gd name="T72" fmla="*/ 82 w 110"/>
                <a:gd name="T73" fmla="*/ 18 h 111"/>
                <a:gd name="T74" fmla="*/ 68 w 110"/>
                <a:gd name="T75" fmla="*/ 56 h 111"/>
                <a:gd name="T76" fmla="*/ 67 w 110"/>
                <a:gd name="T77" fmla="*/ 65 h 111"/>
                <a:gd name="T78" fmla="*/ 70 w 110"/>
                <a:gd name="T79" fmla="*/ 72 h 111"/>
                <a:gd name="T80" fmla="*/ 72 w 110"/>
                <a:gd name="T81" fmla="*/ 75 h 111"/>
                <a:gd name="T82" fmla="*/ 79 w 110"/>
                <a:gd name="T83" fmla="*/ 77 h 111"/>
                <a:gd name="T84" fmla="*/ 82 w 110"/>
                <a:gd name="T85" fmla="*/ 73 h 111"/>
                <a:gd name="T86" fmla="*/ 99 w 110"/>
                <a:gd name="T87" fmla="*/ 65 h 111"/>
                <a:gd name="T88" fmla="*/ 105 w 110"/>
                <a:gd name="T89" fmla="*/ 66 h 111"/>
                <a:gd name="T90" fmla="*/ 110 w 110"/>
                <a:gd name="T91" fmla="*/ 72 h 111"/>
                <a:gd name="T92" fmla="*/ 101 w 110"/>
                <a:gd name="T93" fmla="*/ 78 h 111"/>
                <a:gd name="T94" fmla="*/ 94 w 110"/>
                <a:gd name="T95" fmla="*/ 80 h 111"/>
                <a:gd name="T96" fmla="*/ 82 w 110"/>
                <a:gd name="T97" fmla="*/ 92 h 111"/>
                <a:gd name="T98" fmla="*/ 74 w 110"/>
                <a:gd name="T99" fmla="*/ 10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0" h="111">
                  <a:moveTo>
                    <a:pt x="74" y="101"/>
                  </a:moveTo>
                  <a:lnTo>
                    <a:pt x="74" y="101"/>
                  </a:lnTo>
                  <a:lnTo>
                    <a:pt x="63" y="108"/>
                  </a:lnTo>
                  <a:lnTo>
                    <a:pt x="58" y="111"/>
                  </a:lnTo>
                  <a:lnTo>
                    <a:pt x="50" y="111"/>
                  </a:lnTo>
                  <a:lnTo>
                    <a:pt x="50" y="111"/>
                  </a:lnTo>
                  <a:lnTo>
                    <a:pt x="43" y="109"/>
                  </a:lnTo>
                  <a:lnTo>
                    <a:pt x="34" y="109"/>
                  </a:lnTo>
                  <a:lnTo>
                    <a:pt x="27" y="108"/>
                  </a:lnTo>
                  <a:lnTo>
                    <a:pt x="24" y="104"/>
                  </a:lnTo>
                  <a:lnTo>
                    <a:pt x="22" y="101"/>
                  </a:lnTo>
                  <a:lnTo>
                    <a:pt x="22" y="101"/>
                  </a:lnTo>
                  <a:lnTo>
                    <a:pt x="19" y="90"/>
                  </a:lnTo>
                  <a:lnTo>
                    <a:pt x="15" y="80"/>
                  </a:lnTo>
                  <a:lnTo>
                    <a:pt x="13" y="68"/>
                  </a:lnTo>
                  <a:lnTo>
                    <a:pt x="13" y="68"/>
                  </a:lnTo>
                  <a:lnTo>
                    <a:pt x="13" y="63"/>
                  </a:lnTo>
                  <a:lnTo>
                    <a:pt x="8" y="56"/>
                  </a:lnTo>
                  <a:lnTo>
                    <a:pt x="8" y="56"/>
                  </a:lnTo>
                  <a:lnTo>
                    <a:pt x="3" y="46"/>
                  </a:lnTo>
                  <a:lnTo>
                    <a:pt x="0" y="37"/>
                  </a:lnTo>
                  <a:lnTo>
                    <a:pt x="0" y="37"/>
                  </a:lnTo>
                  <a:lnTo>
                    <a:pt x="0" y="32"/>
                  </a:lnTo>
                  <a:lnTo>
                    <a:pt x="1" y="29"/>
                  </a:lnTo>
                  <a:lnTo>
                    <a:pt x="3" y="29"/>
                  </a:lnTo>
                  <a:lnTo>
                    <a:pt x="7" y="30"/>
                  </a:lnTo>
                  <a:lnTo>
                    <a:pt x="7" y="30"/>
                  </a:lnTo>
                  <a:lnTo>
                    <a:pt x="20" y="53"/>
                  </a:lnTo>
                  <a:lnTo>
                    <a:pt x="20" y="53"/>
                  </a:lnTo>
                  <a:lnTo>
                    <a:pt x="22" y="54"/>
                  </a:lnTo>
                  <a:lnTo>
                    <a:pt x="24" y="54"/>
                  </a:lnTo>
                  <a:lnTo>
                    <a:pt x="27" y="53"/>
                  </a:lnTo>
                  <a:lnTo>
                    <a:pt x="27" y="49"/>
                  </a:lnTo>
                  <a:lnTo>
                    <a:pt x="27" y="49"/>
                  </a:lnTo>
                  <a:lnTo>
                    <a:pt x="24" y="15"/>
                  </a:lnTo>
                  <a:lnTo>
                    <a:pt x="24" y="15"/>
                  </a:lnTo>
                  <a:lnTo>
                    <a:pt x="25" y="8"/>
                  </a:lnTo>
                  <a:lnTo>
                    <a:pt x="25" y="7"/>
                  </a:lnTo>
                  <a:lnTo>
                    <a:pt x="29" y="5"/>
                  </a:lnTo>
                  <a:lnTo>
                    <a:pt x="29" y="5"/>
                  </a:lnTo>
                  <a:lnTo>
                    <a:pt x="32" y="7"/>
                  </a:lnTo>
                  <a:lnTo>
                    <a:pt x="34" y="10"/>
                  </a:lnTo>
                  <a:lnTo>
                    <a:pt x="34" y="10"/>
                  </a:lnTo>
                  <a:lnTo>
                    <a:pt x="37" y="44"/>
                  </a:lnTo>
                  <a:lnTo>
                    <a:pt x="37" y="44"/>
                  </a:lnTo>
                  <a:lnTo>
                    <a:pt x="39" y="48"/>
                  </a:lnTo>
                  <a:lnTo>
                    <a:pt x="41" y="46"/>
                  </a:lnTo>
                  <a:lnTo>
                    <a:pt x="41" y="44"/>
                  </a:lnTo>
                  <a:lnTo>
                    <a:pt x="41" y="44"/>
                  </a:lnTo>
                  <a:lnTo>
                    <a:pt x="43" y="22"/>
                  </a:lnTo>
                  <a:lnTo>
                    <a:pt x="44" y="3"/>
                  </a:lnTo>
                  <a:lnTo>
                    <a:pt x="44" y="3"/>
                  </a:lnTo>
                  <a:lnTo>
                    <a:pt x="48" y="1"/>
                  </a:lnTo>
                  <a:lnTo>
                    <a:pt x="51" y="0"/>
                  </a:lnTo>
                  <a:lnTo>
                    <a:pt x="55" y="1"/>
                  </a:lnTo>
                  <a:lnTo>
                    <a:pt x="55" y="3"/>
                  </a:lnTo>
                  <a:lnTo>
                    <a:pt x="55" y="7"/>
                  </a:lnTo>
                  <a:lnTo>
                    <a:pt x="55" y="7"/>
                  </a:lnTo>
                  <a:lnTo>
                    <a:pt x="51" y="44"/>
                  </a:lnTo>
                  <a:lnTo>
                    <a:pt x="51" y="44"/>
                  </a:lnTo>
                  <a:lnTo>
                    <a:pt x="53" y="46"/>
                  </a:lnTo>
                  <a:lnTo>
                    <a:pt x="55" y="48"/>
                  </a:lnTo>
                  <a:lnTo>
                    <a:pt x="56" y="46"/>
                  </a:lnTo>
                  <a:lnTo>
                    <a:pt x="58" y="44"/>
                  </a:lnTo>
                  <a:lnTo>
                    <a:pt x="58" y="44"/>
                  </a:lnTo>
                  <a:lnTo>
                    <a:pt x="72" y="13"/>
                  </a:lnTo>
                  <a:lnTo>
                    <a:pt x="72" y="13"/>
                  </a:lnTo>
                  <a:lnTo>
                    <a:pt x="75" y="10"/>
                  </a:lnTo>
                  <a:lnTo>
                    <a:pt x="79" y="10"/>
                  </a:lnTo>
                  <a:lnTo>
                    <a:pt x="82" y="12"/>
                  </a:lnTo>
                  <a:lnTo>
                    <a:pt x="82" y="13"/>
                  </a:lnTo>
                  <a:lnTo>
                    <a:pt x="82" y="15"/>
                  </a:lnTo>
                  <a:lnTo>
                    <a:pt x="82" y="18"/>
                  </a:lnTo>
                  <a:lnTo>
                    <a:pt x="82" y="18"/>
                  </a:lnTo>
                  <a:lnTo>
                    <a:pt x="74" y="39"/>
                  </a:lnTo>
                  <a:lnTo>
                    <a:pt x="68" y="56"/>
                  </a:lnTo>
                  <a:lnTo>
                    <a:pt x="68" y="56"/>
                  </a:lnTo>
                  <a:lnTo>
                    <a:pt x="67" y="65"/>
                  </a:lnTo>
                  <a:lnTo>
                    <a:pt x="68" y="68"/>
                  </a:lnTo>
                  <a:lnTo>
                    <a:pt x="70" y="72"/>
                  </a:lnTo>
                  <a:lnTo>
                    <a:pt x="70" y="72"/>
                  </a:lnTo>
                  <a:lnTo>
                    <a:pt x="72" y="75"/>
                  </a:lnTo>
                  <a:lnTo>
                    <a:pt x="75" y="77"/>
                  </a:lnTo>
                  <a:lnTo>
                    <a:pt x="79" y="77"/>
                  </a:lnTo>
                  <a:lnTo>
                    <a:pt x="82" y="73"/>
                  </a:lnTo>
                  <a:lnTo>
                    <a:pt x="82" y="73"/>
                  </a:lnTo>
                  <a:lnTo>
                    <a:pt x="93" y="66"/>
                  </a:lnTo>
                  <a:lnTo>
                    <a:pt x="99" y="65"/>
                  </a:lnTo>
                  <a:lnTo>
                    <a:pt x="105" y="66"/>
                  </a:lnTo>
                  <a:lnTo>
                    <a:pt x="105" y="66"/>
                  </a:lnTo>
                  <a:lnTo>
                    <a:pt x="108" y="68"/>
                  </a:lnTo>
                  <a:lnTo>
                    <a:pt x="110" y="72"/>
                  </a:lnTo>
                  <a:lnTo>
                    <a:pt x="108" y="75"/>
                  </a:lnTo>
                  <a:lnTo>
                    <a:pt x="101" y="78"/>
                  </a:lnTo>
                  <a:lnTo>
                    <a:pt x="101" y="78"/>
                  </a:lnTo>
                  <a:lnTo>
                    <a:pt x="94" y="80"/>
                  </a:lnTo>
                  <a:lnTo>
                    <a:pt x="89" y="85"/>
                  </a:lnTo>
                  <a:lnTo>
                    <a:pt x="82" y="92"/>
                  </a:lnTo>
                  <a:lnTo>
                    <a:pt x="82" y="92"/>
                  </a:lnTo>
                  <a:lnTo>
                    <a:pt x="74"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 name="Group 2">
            <a:extLst>
              <a:ext uri="{FF2B5EF4-FFF2-40B4-BE49-F238E27FC236}">
                <a16:creationId xmlns:a16="http://schemas.microsoft.com/office/drawing/2014/main" id="{690C3949-8724-B440-A344-F0FE2310D9A9}"/>
              </a:ext>
            </a:extLst>
          </p:cNvPr>
          <p:cNvGrpSpPr/>
          <p:nvPr/>
        </p:nvGrpSpPr>
        <p:grpSpPr>
          <a:xfrm>
            <a:off x="2847975" y="4780520"/>
            <a:ext cx="1619250" cy="657485"/>
            <a:chOff x="2524483" y="4304458"/>
            <a:chExt cx="1619250" cy="657485"/>
          </a:xfrm>
        </p:grpSpPr>
        <p:sp>
          <p:nvSpPr>
            <p:cNvPr id="156" name="Rectangle 126">
              <a:extLst>
                <a:ext uri="{FF2B5EF4-FFF2-40B4-BE49-F238E27FC236}">
                  <a16:creationId xmlns:a16="http://schemas.microsoft.com/office/drawing/2014/main" id="{D444B8D5-07BF-4B4B-98D8-B97B7292E566}"/>
                </a:ext>
              </a:extLst>
            </p:cNvPr>
            <p:cNvSpPr>
              <a:spLocks noChangeArrowheads="1"/>
            </p:cNvSpPr>
            <p:nvPr/>
          </p:nvSpPr>
          <p:spPr bwMode="auto">
            <a:xfrm>
              <a:off x="2524483" y="4544431"/>
              <a:ext cx="1614488" cy="98425"/>
            </a:xfrm>
            <a:prstGeom prst="rect">
              <a:avLst/>
            </a:prstGeom>
            <a:solidFill>
              <a:srgbClr val="000000"/>
            </a:solidFill>
            <a:ln w="15875">
              <a:solidFill>
                <a:srgbClr val="000000"/>
              </a:solidFill>
              <a:miter lim="800000"/>
              <a:headEnd/>
              <a:tailEnd/>
            </a:ln>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57" name="Rectangle 127">
              <a:extLst>
                <a:ext uri="{FF2B5EF4-FFF2-40B4-BE49-F238E27FC236}">
                  <a16:creationId xmlns:a16="http://schemas.microsoft.com/office/drawing/2014/main" id="{BFB068AF-5363-E043-A8EA-8FCB910069F2}"/>
                </a:ext>
              </a:extLst>
            </p:cNvPr>
            <p:cNvSpPr>
              <a:spLocks noChangeArrowheads="1"/>
            </p:cNvSpPr>
            <p:nvPr/>
          </p:nvSpPr>
          <p:spPr bwMode="auto">
            <a:xfrm>
              <a:off x="2548296" y="4642856"/>
              <a:ext cx="3175" cy="319087"/>
            </a:xfrm>
            <a:prstGeom prst="rect">
              <a:avLst/>
            </a:prstGeom>
            <a:solidFill>
              <a:srgbClr val="000000"/>
            </a:solidFill>
            <a:ln w="25400">
              <a:solidFill>
                <a:srgbClr val="000000"/>
              </a:solidFill>
              <a:miter lim="800000"/>
              <a:headEnd/>
              <a:tailEnd/>
            </a:ln>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58" name="Line 132">
              <a:extLst>
                <a:ext uri="{FF2B5EF4-FFF2-40B4-BE49-F238E27FC236}">
                  <a16:creationId xmlns:a16="http://schemas.microsoft.com/office/drawing/2014/main" id="{DAABF460-24D2-6E45-A350-5ECD54F05B8D}"/>
                </a:ext>
              </a:extLst>
            </p:cNvPr>
            <p:cNvSpPr>
              <a:spLocks noChangeShapeType="1"/>
            </p:cNvSpPr>
            <p:nvPr/>
          </p:nvSpPr>
          <p:spPr bwMode="auto">
            <a:xfrm>
              <a:off x="4142146" y="4569831"/>
              <a:ext cx="1587" cy="39211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 name="Oval 670">
              <a:extLst>
                <a:ext uri="{FF2B5EF4-FFF2-40B4-BE49-F238E27FC236}">
                  <a16:creationId xmlns:a16="http://schemas.microsoft.com/office/drawing/2014/main" id="{7EA2020D-2F21-2B47-B795-772DF8F3E817}"/>
                </a:ext>
              </a:extLst>
            </p:cNvPr>
            <p:cNvSpPr>
              <a:spLocks noChangeArrowheads="1"/>
            </p:cNvSpPr>
            <p:nvPr/>
          </p:nvSpPr>
          <p:spPr bwMode="auto">
            <a:xfrm flipH="1">
              <a:off x="2527419" y="4304458"/>
              <a:ext cx="211138" cy="230188"/>
            </a:xfrm>
            <a:prstGeom prst="ellipse">
              <a:avLst/>
            </a:prstGeom>
            <a:solidFill>
              <a:srgbClr val="00CC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61" name="Oval 670">
              <a:extLst>
                <a:ext uri="{FF2B5EF4-FFF2-40B4-BE49-F238E27FC236}">
                  <a16:creationId xmlns:a16="http://schemas.microsoft.com/office/drawing/2014/main" id="{1FA0D46E-C986-B14D-99CB-3087C22D0BED}"/>
                </a:ext>
              </a:extLst>
            </p:cNvPr>
            <p:cNvSpPr>
              <a:spLocks noChangeArrowheads="1"/>
            </p:cNvSpPr>
            <p:nvPr/>
          </p:nvSpPr>
          <p:spPr bwMode="auto">
            <a:xfrm flipH="1">
              <a:off x="3120589" y="4314243"/>
              <a:ext cx="211138" cy="230188"/>
            </a:xfrm>
            <a:prstGeom prst="ellipse">
              <a:avLst/>
            </a:prstGeom>
            <a:solidFill>
              <a:srgbClr val="00CC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62" name="Oval 670">
              <a:extLst>
                <a:ext uri="{FF2B5EF4-FFF2-40B4-BE49-F238E27FC236}">
                  <a16:creationId xmlns:a16="http://schemas.microsoft.com/office/drawing/2014/main" id="{5535E7D9-922D-2A4B-8005-72D35CAB2401}"/>
                </a:ext>
              </a:extLst>
            </p:cNvPr>
            <p:cNvSpPr>
              <a:spLocks noChangeArrowheads="1"/>
            </p:cNvSpPr>
            <p:nvPr/>
          </p:nvSpPr>
          <p:spPr bwMode="auto">
            <a:xfrm flipH="1">
              <a:off x="3381623" y="4304458"/>
              <a:ext cx="211138" cy="230188"/>
            </a:xfrm>
            <a:prstGeom prst="ellipse">
              <a:avLst/>
            </a:prstGeom>
            <a:solidFill>
              <a:srgbClr val="00CC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64" name="Oval 670">
              <a:extLst>
                <a:ext uri="{FF2B5EF4-FFF2-40B4-BE49-F238E27FC236}">
                  <a16:creationId xmlns:a16="http://schemas.microsoft.com/office/drawing/2014/main" id="{C5F3D268-394F-CC43-AA33-ABE5EA8D697D}"/>
                </a:ext>
              </a:extLst>
            </p:cNvPr>
            <p:cNvSpPr>
              <a:spLocks noChangeArrowheads="1"/>
            </p:cNvSpPr>
            <p:nvPr/>
          </p:nvSpPr>
          <p:spPr bwMode="auto">
            <a:xfrm flipH="1">
              <a:off x="3927833" y="4317350"/>
              <a:ext cx="211138" cy="230188"/>
            </a:xfrm>
            <a:prstGeom prst="ellipse">
              <a:avLst/>
            </a:prstGeom>
            <a:solidFill>
              <a:srgbClr val="00CC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sp>
        <p:nvSpPr>
          <p:cNvPr id="166" name="Freeform 301">
            <a:extLst>
              <a:ext uri="{FF2B5EF4-FFF2-40B4-BE49-F238E27FC236}">
                <a16:creationId xmlns:a16="http://schemas.microsoft.com/office/drawing/2014/main" id="{65439892-C0D5-8942-BEF1-E0E5DBB196BF}"/>
              </a:ext>
            </a:extLst>
          </p:cNvPr>
          <p:cNvSpPr>
            <a:spLocks/>
          </p:cNvSpPr>
          <p:nvPr/>
        </p:nvSpPr>
        <p:spPr bwMode="auto">
          <a:xfrm>
            <a:off x="2058124" y="6300487"/>
            <a:ext cx="473505" cy="1700527"/>
          </a:xfrm>
          <a:custGeom>
            <a:avLst/>
            <a:gdLst>
              <a:gd name="T0" fmla="*/ 0 w 240"/>
              <a:gd name="T1" fmla="*/ 231401 h 840"/>
              <a:gd name="T2" fmla="*/ 75637390 w 240"/>
              <a:gd name="T3" fmla="*/ 404798 h 840"/>
              <a:gd name="T4" fmla="*/ 75637390 w 240"/>
              <a:gd name="T5" fmla="*/ 57599 h 840"/>
              <a:gd name="T6" fmla="*/ 0 w 240"/>
              <a:gd name="T7" fmla="*/ 0 h 840"/>
              <a:gd name="T8" fmla="*/ 0 w 240"/>
              <a:gd name="T9" fmla="*/ 231401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solidFill>
          <a:ln w="9525">
            <a:solidFill>
              <a:schemeClr val="tx1"/>
            </a:solidFill>
            <a:round/>
            <a:headEnd/>
            <a:tailEnd/>
          </a:ln>
        </p:spPr>
        <p:txBody>
          <a:bodyPr wrap="none" anchor="ctr"/>
          <a:lstStyle/>
          <a:p>
            <a:endParaRPr lang="en-US"/>
          </a:p>
        </p:txBody>
      </p:sp>
      <p:grpSp>
        <p:nvGrpSpPr>
          <p:cNvPr id="87" name="Group 13">
            <a:extLst>
              <a:ext uri="{FF2B5EF4-FFF2-40B4-BE49-F238E27FC236}">
                <a16:creationId xmlns:a16="http://schemas.microsoft.com/office/drawing/2014/main" id="{A3AAAA60-34F4-D146-B6C5-3AB92EC25E1A}"/>
              </a:ext>
            </a:extLst>
          </p:cNvPr>
          <p:cNvGrpSpPr>
            <a:grpSpLocks/>
          </p:cNvGrpSpPr>
          <p:nvPr/>
        </p:nvGrpSpPr>
        <p:grpSpPr bwMode="auto">
          <a:xfrm>
            <a:off x="2545220" y="6777688"/>
            <a:ext cx="393700" cy="1271588"/>
            <a:chOff x="2901" y="4325"/>
            <a:chExt cx="236" cy="690"/>
          </a:xfrm>
        </p:grpSpPr>
        <p:sp>
          <p:nvSpPr>
            <p:cNvPr id="88" name="AutoShape 14">
              <a:extLst>
                <a:ext uri="{FF2B5EF4-FFF2-40B4-BE49-F238E27FC236}">
                  <a16:creationId xmlns:a16="http://schemas.microsoft.com/office/drawing/2014/main" id="{2E5442D3-7171-AA4F-8831-CD493DB1E193}"/>
                </a:ext>
              </a:extLst>
            </p:cNvPr>
            <p:cNvSpPr>
              <a:spLocks noChangeArrowheads="1"/>
            </p:cNvSpPr>
            <p:nvPr/>
          </p:nvSpPr>
          <p:spPr bwMode="auto">
            <a:xfrm>
              <a:off x="2901" y="4625"/>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89" name="AutoShape 15">
              <a:extLst>
                <a:ext uri="{FF2B5EF4-FFF2-40B4-BE49-F238E27FC236}">
                  <a16:creationId xmlns:a16="http://schemas.microsoft.com/office/drawing/2014/main" id="{4A506883-DFE5-BF46-B5B3-DAB22059A983}"/>
                </a:ext>
              </a:extLst>
            </p:cNvPr>
            <p:cNvSpPr>
              <a:spLocks noChangeArrowheads="1"/>
            </p:cNvSpPr>
            <p:nvPr/>
          </p:nvSpPr>
          <p:spPr bwMode="auto">
            <a:xfrm>
              <a:off x="2901" y="4325"/>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167" name="Group 13">
            <a:extLst>
              <a:ext uri="{FF2B5EF4-FFF2-40B4-BE49-F238E27FC236}">
                <a16:creationId xmlns:a16="http://schemas.microsoft.com/office/drawing/2014/main" id="{6EF3CA48-2077-DE43-92F5-EAA37AC27263}"/>
              </a:ext>
            </a:extLst>
          </p:cNvPr>
          <p:cNvGrpSpPr>
            <a:grpSpLocks/>
          </p:cNvGrpSpPr>
          <p:nvPr/>
        </p:nvGrpSpPr>
        <p:grpSpPr bwMode="auto">
          <a:xfrm>
            <a:off x="4476964" y="6758078"/>
            <a:ext cx="393700" cy="1271588"/>
            <a:chOff x="2901" y="4325"/>
            <a:chExt cx="236" cy="690"/>
          </a:xfrm>
        </p:grpSpPr>
        <p:sp>
          <p:nvSpPr>
            <p:cNvPr id="168" name="AutoShape 14">
              <a:extLst>
                <a:ext uri="{FF2B5EF4-FFF2-40B4-BE49-F238E27FC236}">
                  <a16:creationId xmlns:a16="http://schemas.microsoft.com/office/drawing/2014/main" id="{CA5FCEFE-FA8B-A64B-8931-E62A06B00C60}"/>
                </a:ext>
              </a:extLst>
            </p:cNvPr>
            <p:cNvSpPr>
              <a:spLocks noChangeArrowheads="1"/>
            </p:cNvSpPr>
            <p:nvPr/>
          </p:nvSpPr>
          <p:spPr bwMode="auto">
            <a:xfrm>
              <a:off x="2901" y="4625"/>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69" name="AutoShape 15">
              <a:extLst>
                <a:ext uri="{FF2B5EF4-FFF2-40B4-BE49-F238E27FC236}">
                  <a16:creationId xmlns:a16="http://schemas.microsoft.com/office/drawing/2014/main" id="{D6C71EAD-1DDE-554C-8B91-06E6598D3CBF}"/>
                </a:ext>
              </a:extLst>
            </p:cNvPr>
            <p:cNvSpPr>
              <a:spLocks noChangeArrowheads="1"/>
            </p:cNvSpPr>
            <p:nvPr/>
          </p:nvSpPr>
          <p:spPr bwMode="auto">
            <a:xfrm>
              <a:off x="2901" y="4325"/>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173" name="Group 292">
            <a:extLst>
              <a:ext uri="{FF2B5EF4-FFF2-40B4-BE49-F238E27FC236}">
                <a16:creationId xmlns:a16="http://schemas.microsoft.com/office/drawing/2014/main" id="{24F7C2CA-4D95-C44B-87C6-3DECB06092B6}"/>
              </a:ext>
            </a:extLst>
          </p:cNvPr>
          <p:cNvGrpSpPr>
            <a:grpSpLocks/>
          </p:cNvGrpSpPr>
          <p:nvPr/>
        </p:nvGrpSpPr>
        <p:grpSpPr bwMode="auto">
          <a:xfrm flipH="1">
            <a:off x="730546" y="5436618"/>
            <a:ext cx="222250" cy="858838"/>
            <a:chOff x="384" y="816"/>
            <a:chExt cx="140" cy="541"/>
          </a:xfrm>
        </p:grpSpPr>
        <p:sp>
          <p:nvSpPr>
            <p:cNvPr id="174" name="Line 293">
              <a:extLst>
                <a:ext uri="{FF2B5EF4-FFF2-40B4-BE49-F238E27FC236}">
                  <a16:creationId xmlns:a16="http://schemas.microsoft.com/office/drawing/2014/main" id="{18097BDA-420A-5A40-8ECB-AD39B8C28D01}"/>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 name="Line 294">
              <a:extLst>
                <a:ext uri="{FF2B5EF4-FFF2-40B4-BE49-F238E27FC236}">
                  <a16:creationId xmlns:a16="http://schemas.microsoft.com/office/drawing/2014/main" id="{B5F80D66-6C54-1647-BCFF-8E9D7158FE88}"/>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 name="Freeform 295">
              <a:extLst>
                <a:ext uri="{FF2B5EF4-FFF2-40B4-BE49-F238E27FC236}">
                  <a16:creationId xmlns:a16="http://schemas.microsoft.com/office/drawing/2014/main" id="{94D953D6-43DC-F748-B18E-F31270393E84}"/>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sp>
        <p:nvSpPr>
          <p:cNvPr id="178" name="AutoShape 14">
            <a:extLst>
              <a:ext uri="{FF2B5EF4-FFF2-40B4-BE49-F238E27FC236}">
                <a16:creationId xmlns:a16="http://schemas.microsoft.com/office/drawing/2014/main" id="{33EC00ED-FDB7-E04C-9399-DC9C5C7D3D9A}"/>
              </a:ext>
            </a:extLst>
          </p:cNvPr>
          <p:cNvSpPr>
            <a:spLocks noChangeArrowheads="1"/>
          </p:cNvSpPr>
          <p:nvPr/>
        </p:nvSpPr>
        <p:spPr bwMode="auto">
          <a:xfrm>
            <a:off x="3140772" y="8653876"/>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1400</TotalTime>
  <Words>200</Words>
  <Application>Microsoft Macintosh PowerPoint</Application>
  <PresentationFormat>Custom</PresentationFormat>
  <Paragraphs>28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Marcel Englmaier</cp:lastModifiedBy>
  <cp:revision>180</cp:revision>
  <dcterms:created xsi:type="dcterms:W3CDTF">2002-08-21T12:11:08Z</dcterms:created>
  <dcterms:modified xsi:type="dcterms:W3CDTF">2020-12-22T21:21:32Z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