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94010" autoAdjust="0"/>
  </p:normalViewPr>
  <p:slideViewPr>
    <p:cSldViewPr>
      <p:cViewPr varScale="1">
        <p:scale>
          <a:sx n="147" d="100"/>
          <a:sy n="147" d="100"/>
        </p:scale>
        <p:origin x="3664"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Freeform 301">
            <a:extLst>
              <a:ext uri="{FF2B5EF4-FFF2-40B4-BE49-F238E27FC236}">
                <a16:creationId xmlns:a16="http://schemas.microsoft.com/office/drawing/2014/main" id="{46A18792-E68D-2943-AA69-E86ACC149B67}"/>
              </a:ext>
            </a:extLst>
          </p:cNvPr>
          <p:cNvSpPr>
            <a:spLocks/>
          </p:cNvSpPr>
          <p:nvPr/>
        </p:nvSpPr>
        <p:spPr bwMode="auto">
          <a:xfrm>
            <a:off x="1984104" y="575217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aphicFrame>
        <p:nvGraphicFramePr>
          <p:cNvPr id="56" name="Group 29"/>
          <p:cNvGraphicFramePr>
            <a:graphicFrameLocks noGrp="1"/>
          </p:cNvGraphicFramePr>
          <p:nvPr>
            <p:extLst>
              <p:ext uri="{D42A27DB-BD31-4B8C-83A1-F6EECF244321}">
                <p14:modId xmlns:p14="http://schemas.microsoft.com/office/powerpoint/2010/main" val="3119959760"/>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4</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Ankles Away</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Shawn Hallinan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hear some loud screaming in the office and shouts of help I'm hurt! Fred always carried an ankle medical kit and here's the chance to use it! As you reach for the medical kit gun fire erupts. Work your way through the office and end the bad guys so you can help the injured.</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start position, both hands touching ankle band. Ankle band attached to either ankle.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on barrel, muzzle pointed downrange.</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15</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7 IDPA, 2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from available cover positions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Ankle band must remain on throughout the entire stage.</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PP1 activates T5. T6&amp;T7 are in the open</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flipV="1">
            <a:off x="2288443" y="7713797"/>
            <a:ext cx="34906" cy="82060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1789949" y="816506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57244" y="4816171"/>
            <a:ext cx="533400" cy="369332"/>
          </a:xfrm>
          <a:prstGeom prst="rect">
            <a:avLst/>
          </a:prstGeom>
          <a:noFill/>
        </p:spPr>
        <p:txBody>
          <a:bodyPr wrap="square" rtlCol="0">
            <a:spAutoFit/>
          </a:bodyPr>
          <a:lstStyle/>
          <a:p>
            <a:r>
              <a:rPr lang="en-US" b="1" dirty="0"/>
              <a:t>T1</a:t>
            </a:r>
          </a:p>
        </p:txBody>
      </p:sp>
      <p:sp>
        <p:nvSpPr>
          <p:cNvPr id="7" name="TextBox 6">
            <a:extLst>
              <a:ext uri="{FF2B5EF4-FFF2-40B4-BE49-F238E27FC236}">
                <a16:creationId xmlns:a16="http://schemas.microsoft.com/office/drawing/2014/main" id="{8229ABA5-3995-406B-BC0E-0912CF9192D3}"/>
              </a:ext>
            </a:extLst>
          </p:cNvPr>
          <p:cNvSpPr txBox="1"/>
          <p:nvPr/>
        </p:nvSpPr>
        <p:spPr>
          <a:xfrm>
            <a:off x="4287891" y="4337771"/>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a:stCxn id="19" idx="3"/>
          </p:cNvCxnSpPr>
          <p:nvPr/>
        </p:nvCxnSpPr>
        <p:spPr>
          <a:xfrm flipH="1" flipV="1">
            <a:off x="4069800" y="7683476"/>
            <a:ext cx="121200" cy="56672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657600" y="8065532"/>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5398904" y="7713797"/>
            <a:ext cx="533400" cy="369332"/>
          </a:xfrm>
          <a:prstGeom prst="rect">
            <a:avLst/>
          </a:prstGeom>
          <a:noFill/>
          <a:effectLst/>
        </p:spPr>
        <p:txBody>
          <a:bodyPr wrap="square" rtlCol="0">
            <a:spAutoFit/>
          </a:bodyPr>
          <a:lstStyle/>
          <a:p>
            <a:r>
              <a:rPr lang="en-US" b="1" dirty="0"/>
              <a:t>P3</a:t>
            </a:r>
          </a:p>
        </p:txBody>
      </p:sp>
      <p:sp>
        <p:nvSpPr>
          <p:cNvPr id="28" name="TextBox 27">
            <a:extLst>
              <a:ext uri="{FF2B5EF4-FFF2-40B4-BE49-F238E27FC236}">
                <a16:creationId xmlns:a16="http://schemas.microsoft.com/office/drawing/2014/main" id="{AA77C749-16C6-4C0C-AB90-659EB8C5F358}"/>
              </a:ext>
            </a:extLst>
          </p:cNvPr>
          <p:cNvSpPr txBox="1"/>
          <p:nvPr/>
        </p:nvSpPr>
        <p:spPr>
          <a:xfrm>
            <a:off x="1069748" y="4908387"/>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3144240" y="4358613"/>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344004" y="4916370"/>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6111767" y="4991814"/>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979035" y="4957848"/>
            <a:ext cx="533400" cy="369332"/>
          </a:xfrm>
          <a:prstGeom prst="rect">
            <a:avLst/>
          </a:prstGeom>
          <a:noFill/>
        </p:spPr>
        <p:txBody>
          <a:bodyPr wrap="square" rtlCol="0">
            <a:spAutoFit/>
          </a:bodyPr>
          <a:lstStyle/>
          <a:p>
            <a:r>
              <a:rPr lang="en-US" b="1" dirty="0"/>
              <a:t>T6</a:t>
            </a:r>
          </a:p>
        </p:txBody>
      </p:sp>
      <p:sp>
        <p:nvSpPr>
          <p:cNvPr id="49" name="TextBox 48">
            <a:extLst>
              <a:ext uri="{FF2B5EF4-FFF2-40B4-BE49-F238E27FC236}">
                <a16:creationId xmlns:a16="http://schemas.microsoft.com/office/drawing/2014/main" id="{38137490-2EBA-468D-B6FF-EF23995D039D}"/>
              </a:ext>
            </a:extLst>
          </p:cNvPr>
          <p:cNvSpPr txBox="1"/>
          <p:nvPr/>
        </p:nvSpPr>
        <p:spPr>
          <a:xfrm>
            <a:off x="1145441" y="7746987"/>
            <a:ext cx="782081" cy="369332"/>
          </a:xfrm>
          <a:prstGeom prst="rect">
            <a:avLst/>
          </a:prstGeom>
          <a:noFill/>
          <a:effectLst/>
        </p:spPr>
        <p:txBody>
          <a:bodyPr wrap="square" rtlCol="0">
            <a:spAutoFit/>
          </a:bodyPr>
          <a:lstStyle/>
          <a:p>
            <a:r>
              <a:rPr lang="en-US" b="1" dirty="0"/>
              <a:t>start</a:t>
            </a:r>
          </a:p>
        </p:txBody>
      </p:sp>
      <p:grpSp>
        <p:nvGrpSpPr>
          <p:cNvPr id="3" name="Group 2">
            <a:extLst>
              <a:ext uri="{FF2B5EF4-FFF2-40B4-BE49-F238E27FC236}">
                <a16:creationId xmlns:a16="http://schemas.microsoft.com/office/drawing/2014/main" id="{1D7E418B-4D36-2B46-B37C-3CFC76289A1C}"/>
              </a:ext>
            </a:extLst>
          </p:cNvPr>
          <p:cNvGrpSpPr/>
          <p:nvPr/>
        </p:nvGrpSpPr>
        <p:grpSpPr>
          <a:xfrm>
            <a:off x="762000" y="6640577"/>
            <a:ext cx="1524000" cy="1077913"/>
            <a:chOff x="1981201" y="5614167"/>
            <a:chExt cx="1524000" cy="1077913"/>
          </a:xfrm>
        </p:grpSpPr>
        <p:sp>
          <p:nvSpPr>
            <p:cNvPr id="55" name="Rectangle 22">
              <a:extLst>
                <a:ext uri="{FF2B5EF4-FFF2-40B4-BE49-F238E27FC236}">
                  <a16:creationId xmlns:a16="http://schemas.microsoft.com/office/drawing/2014/main" id="{60704047-A13D-7646-85D9-CC887BEA0ABB}"/>
                </a:ext>
              </a:extLst>
            </p:cNvPr>
            <p:cNvSpPr>
              <a:spLocks noChangeArrowheads="1"/>
            </p:cNvSpPr>
            <p:nvPr/>
          </p:nvSpPr>
          <p:spPr bwMode="auto">
            <a:xfrm>
              <a:off x="1981201" y="5614167"/>
              <a:ext cx="1524000" cy="1077913"/>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sp>
          <p:nvSpPr>
            <p:cNvPr id="57" name="Rectangle 23">
              <a:extLst>
                <a:ext uri="{FF2B5EF4-FFF2-40B4-BE49-F238E27FC236}">
                  <a16:creationId xmlns:a16="http://schemas.microsoft.com/office/drawing/2014/main" id="{CAE606A0-F60A-E745-9A50-0922ED3B4B04}"/>
                </a:ext>
              </a:extLst>
            </p:cNvPr>
            <p:cNvSpPr>
              <a:spLocks noChangeArrowheads="1"/>
            </p:cNvSpPr>
            <p:nvPr/>
          </p:nvSpPr>
          <p:spPr bwMode="auto">
            <a:xfrm>
              <a:off x="2610313" y="5963836"/>
              <a:ext cx="265775" cy="338429"/>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grpSp>
      <p:grpSp>
        <p:nvGrpSpPr>
          <p:cNvPr id="65" name="Group 29">
            <a:extLst>
              <a:ext uri="{FF2B5EF4-FFF2-40B4-BE49-F238E27FC236}">
                <a16:creationId xmlns:a16="http://schemas.microsoft.com/office/drawing/2014/main" id="{25545FDD-8880-1246-BBDE-3121B8F43F53}"/>
              </a:ext>
            </a:extLst>
          </p:cNvPr>
          <p:cNvGrpSpPr>
            <a:grpSpLocks/>
          </p:cNvGrpSpPr>
          <p:nvPr/>
        </p:nvGrpSpPr>
        <p:grpSpPr bwMode="auto">
          <a:xfrm>
            <a:off x="569466" y="5234146"/>
            <a:ext cx="287338" cy="790575"/>
            <a:chOff x="528" y="240"/>
            <a:chExt cx="181" cy="498"/>
          </a:xfrm>
        </p:grpSpPr>
        <p:sp>
          <p:nvSpPr>
            <p:cNvPr id="66" name="Line 30">
              <a:extLst>
                <a:ext uri="{FF2B5EF4-FFF2-40B4-BE49-F238E27FC236}">
                  <a16:creationId xmlns:a16="http://schemas.microsoft.com/office/drawing/2014/main" id="{3C998E3E-70F9-C04C-A132-42D1870AD91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31">
              <a:extLst>
                <a:ext uri="{FF2B5EF4-FFF2-40B4-BE49-F238E27FC236}">
                  <a16:creationId xmlns:a16="http://schemas.microsoft.com/office/drawing/2014/main" id="{D879C3AF-3CED-EF41-A970-1E9CCA0F04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32">
              <a:extLst>
                <a:ext uri="{FF2B5EF4-FFF2-40B4-BE49-F238E27FC236}">
                  <a16:creationId xmlns:a16="http://schemas.microsoft.com/office/drawing/2014/main" id="{E2EFBB77-24F1-5B45-9800-9513D03A71E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9" name="Group 278">
            <a:extLst>
              <a:ext uri="{FF2B5EF4-FFF2-40B4-BE49-F238E27FC236}">
                <a16:creationId xmlns:a16="http://schemas.microsoft.com/office/drawing/2014/main" id="{7F99752D-9FEC-FB47-B9FF-6C66E312F37E}"/>
              </a:ext>
            </a:extLst>
          </p:cNvPr>
          <p:cNvGrpSpPr>
            <a:grpSpLocks/>
          </p:cNvGrpSpPr>
          <p:nvPr/>
        </p:nvGrpSpPr>
        <p:grpSpPr bwMode="auto">
          <a:xfrm>
            <a:off x="3046472" y="4655780"/>
            <a:ext cx="287338" cy="787400"/>
            <a:chOff x="2208" y="240"/>
            <a:chExt cx="181" cy="496"/>
          </a:xfrm>
        </p:grpSpPr>
        <p:sp>
          <p:nvSpPr>
            <p:cNvPr id="70" name="Line 279">
              <a:extLst>
                <a:ext uri="{FF2B5EF4-FFF2-40B4-BE49-F238E27FC236}">
                  <a16:creationId xmlns:a16="http://schemas.microsoft.com/office/drawing/2014/main" id="{21600C95-A35A-A74C-A15D-6C26F3C9C531}"/>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80">
              <a:extLst>
                <a:ext uri="{FF2B5EF4-FFF2-40B4-BE49-F238E27FC236}">
                  <a16:creationId xmlns:a16="http://schemas.microsoft.com/office/drawing/2014/main" id="{C725C23E-3C76-3F44-93B7-0B38AEA28583}"/>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81">
              <a:extLst>
                <a:ext uri="{FF2B5EF4-FFF2-40B4-BE49-F238E27FC236}">
                  <a16:creationId xmlns:a16="http://schemas.microsoft.com/office/drawing/2014/main" id="{4CA8ADAF-D0CF-6241-A121-2E23BE0D7F6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3" name="Freeform 282">
              <a:extLst>
                <a:ext uri="{FF2B5EF4-FFF2-40B4-BE49-F238E27FC236}">
                  <a16:creationId xmlns:a16="http://schemas.microsoft.com/office/drawing/2014/main" id="{32070393-8E46-B242-B51B-859EF902A56C}"/>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4" name="Group 283">
            <a:extLst>
              <a:ext uri="{FF2B5EF4-FFF2-40B4-BE49-F238E27FC236}">
                <a16:creationId xmlns:a16="http://schemas.microsoft.com/office/drawing/2014/main" id="{EC4DE80D-CBDF-FA47-807C-595732D016AB}"/>
              </a:ext>
            </a:extLst>
          </p:cNvPr>
          <p:cNvGrpSpPr>
            <a:grpSpLocks/>
          </p:cNvGrpSpPr>
          <p:nvPr/>
        </p:nvGrpSpPr>
        <p:grpSpPr bwMode="auto">
          <a:xfrm flipH="1">
            <a:off x="5407440" y="5303480"/>
            <a:ext cx="287338" cy="787400"/>
            <a:chOff x="2208" y="240"/>
            <a:chExt cx="181" cy="496"/>
          </a:xfrm>
        </p:grpSpPr>
        <p:sp>
          <p:nvSpPr>
            <p:cNvPr id="75" name="Line 284">
              <a:extLst>
                <a:ext uri="{FF2B5EF4-FFF2-40B4-BE49-F238E27FC236}">
                  <a16:creationId xmlns:a16="http://schemas.microsoft.com/office/drawing/2014/main" id="{5A20FFF1-B4A5-CE48-9C45-832A9FFCD354}"/>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85">
              <a:extLst>
                <a:ext uri="{FF2B5EF4-FFF2-40B4-BE49-F238E27FC236}">
                  <a16:creationId xmlns:a16="http://schemas.microsoft.com/office/drawing/2014/main" id="{550EE4C7-31FD-7344-8B7F-20A33B92EDF8}"/>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Freeform 286">
              <a:extLst>
                <a:ext uri="{FF2B5EF4-FFF2-40B4-BE49-F238E27FC236}">
                  <a16:creationId xmlns:a16="http://schemas.microsoft.com/office/drawing/2014/main" id="{BB0941EC-46BE-1746-BDDD-2780ED84E42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8" name="Freeform 287">
              <a:extLst>
                <a:ext uri="{FF2B5EF4-FFF2-40B4-BE49-F238E27FC236}">
                  <a16:creationId xmlns:a16="http://schemas.microsoft.com/office/drawing/2014/main" id="{03AD4E06-BBBF-A34C-88F8-1880C901E804}"/>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9" name="Group 4">
            <a:extLst>
              <a:ext uri="{FF2B5EF4-FFF2-40B4-BE49-F238E27FC236}">
                <a16:creationId xmlns:a16="http://schemas.microsoft.com/office/drawing/2014/main" id="{0FCA85BB-FA94-E84E-968E-F4A107517AE0}"/>
              </a:ext>
            </a:extLst>
          </p:cNvPr>
          <p:cNvGrpSpPr>
            <a:grpSpLocks noChangeAspect="1"/>
          </p:cNvGrpSpPr>
          <p:nvPr/>
        </p:nvGrpSpPr>
        <p:grpSpPr bwMode="auto">
          <a:xfrm>
            <a:off x="2878991" y="6289015"/>
            <a:ext cx="360363" cy="838200"/>
            <a:chOff x="-2155" y="1485"/>
            <a:chExt cx="227" cy="528"/>
          </a:xfrm>
        </p:grpSpPr>
        <p:sp>
          <p:nvSpPr>
            <p:cNvPr id="80" name="AutoShape 3">
              <a:extLst>
                <a:ext uri="{FF2B5EF4-FFF2-40B4-BE49-F238E27FC236}">
                  <a16:creationId xmlns:a16="http://schemas.microsoft.com/office/drawing/2014/main" id="{0C337823-B926-064E-AE4F-F3123ABFACA4}"/>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5">
              <a:extLst>
                <a:ext uri="{FF2B5EF4-FFF2-40B4-BE49-F238E27FC236}">
                  <a16:creationId xmlns:a16="http://schemas.microsoft.com/office/drawing/2014/main" id="{48FA6C30-ECAC-C54F-8DB6-E55AEA6CEAA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6">
              <a:extLst>
                <a:ext uri="{FF2B5EF4-FFF2-40B4-BE49-F238E27FC236}">
                  <a16:creationId xmlns:a16="http://schemas.microsoft.com/office/drawing/2014/main" id="{470909DF-CFBA-8244-9331-49D91ED0B68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74A53165-E0A9-1749-954D-B014371FCA45}"/>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8">
              <a:extLst>
                <a:ext uri="{FF2B5EF4-FFF2-40B4-BE49-F238E27FC236}">
                  <a16:creationId xmlns:a16="http://schemas.microsoft.com/office/drawing/2014/main" id="{9CB911CC-47D2-5344-9D54-3BD6E31D344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9">
              <a:extLst>
                <a:ext uri="{FF2B5EF4-FFF2-40B4-BE49-F238E27FC236}">
                  <a16:creationId xmlns:a16="http://schemas.microsoft.com/office/drawing/2014/main" id="{B871838F-90B4-9E42-A4C2-FC50B058AF2C}"/>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0">
              <a:extLst>
                <a:ext uri="{FF2B5EF4-FFF2-40B4-BE49-F238E27FC236}">
                  <a16:creationId xmlns:a16="http://schemas.microsoft.com/office/drawing/2014/main" id="{8C5CFD59-92FC-D648-AC11-6B0DFA75880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1">
              <a:extLst>
                <a:ext uri="{FF2B5EF4-FFF2-40B4-BE49-F238E27FC236}">
                  <a16:creationId xmlns:a16="http://schemas.microsoft.com/office/drawing/2014/main" id="{80D2A9F6-D071-2849-B67F-7B6D27558E9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12">
              <a:extLst>
                <a:ext uri="{FF2B5EF4-FFF2-40B4-BE49-F238E27FC236}">
                  <a16:creationId xmlns:a16="http://schemas.microsoft.com/office/drawing/2014/main" id="{86C7180D-7135-7A41-9066-6C5C8872D3AE}"/>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3">
              <a:extLst>
                <a:ext uri="{FF2B5EF4-FFF2-40B4-BE49-F238E27FC236}">
                  <a16:creationId xmlns:a16="http://schemas.microsoft.com/office/drawing/2014/main" id="{52874047-8905-614D-BFE1-265591F23FE0}"/>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4">
              <a:extLst>
                <a:ext uri="{FF2B5EF4-FFF2-40B4-BE49-F238E27FC236}">
                  <a16:creationId xmlns:a16="http://schemas.microsoft.com/office/drawing/2014/main" id="{CA67DFDB-CE01-E14C-9956-08C7FF3F083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5">
              <a:extLst>
                <a:ext uri="{FF2B5EF4-FFF2-40B4-BE49-F238E27FC236}">
                  <a16:creationId xmlns:a16="http://schemas.microsoft.com/office/drawing/2014/main" id="{FACAF803-1F47-9B42-8C20-3B5FB7E7E477}"/>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6">
              <a:extLst>
                <a:ext uri="{FF2B5EF4-FFF2-40B4-BE49-F238E27FC236}">
                  <a16:creationId xmlns:a16="http://schemas.microsoft.com/office/drawing/2014/main" id="{9AF4A715-0298-E244-9A7B-E7FD0B423BE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17">
              <a:extLst>
                <a:ext uri="{FF2B5EF4-FFF2-40B4-BE49-F238E27FC236}">
                  <a16:creationId xmlns:a16="http://schemas.microsoft.com/office/drawing/2014/main" id="{2CC5EE78-08C9-4C4F-ADAA-6CD0E58407B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8">
              <a:extLst>
                <a:ext uri="{FF2B5EF4-FFF2-40B4-BE49-F238E27FC236}">
                  <a16:creationId xmlns:a16="http://schemas.microsoft.com/office/drawing/2014/main" id="{55475FBC-59C6-E146-BB8E-A9B35F17FC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9">
              <a:extLst>
                <a:ext uri="{FF2B5EF4-FFF2-40B4-BE49-F238E27FC236}">
                  <a16:creationId xmlns:a16="http://schemas.microsoft.com/office/drawing/2014/main" id="{36A4C2CC-6522-0946-BB26-3FADBCE0631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0">
              <a:extLst>
                <a:ext uri="{FF2B5EF4-FFF2-40B4-BE49-F238E27FC236}">
                  <a16:creationId xmlns:a16="http://schemas.microsoft.com/office/drawing/2014/main" id="{9133AC86-BB60-4349-A35E-D67AF93BEADC}"/>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1">
              <a:extLst>
                <a:ext uri="{FF2B5EF4-FFF2-40B4-BE49-F238E27FC236}">
                  <a16:creationId xmlns:a16="http://schemas.microsoft.com/office/drawing/2014/main" id="{C650D373-E7FB-0A45-9A45-758F074605B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2">
              <a:extLst>
                <a:ext uri="{FF2B5EF4-FFF2-40B4-BE49-F238E27FC236}">
                  <a16:creationId xmlns:a16="http://schemas.microsoft.com/office/drawing/2014/main" id="{06997A3F-0448-864C-A205-6D51B054A72C}"/>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3">
              <a:extLst>
                <a:ext uri="{FF2B5EF4-FFF2-40B4-BE49-F238E27FC236}">
                  <a16:creationId xmlns:a16="http://schemas.microsoft.com/office/drawing/2014/main" id="{4000856D-7AF2-FC41-8D6A-D3FE7A68545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
              <a:extLst>
                <a:ext uri="{FF2B5EF4-FFF2-40B4-BE49-F238E27FC236}">
                  <a16:creationId xmlns:a16="http://schemas.microsoft.com/office/drawing/2014/main" id="{F77DB22F-700C-9F4E-8409-CC84AB128CE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5">
              <a:extLst>
                <a:ext uri="{FF2B5EF4-FFF2-40B4-BE49-F238E27FC236}">
                  <a16:creationId xmlns:a16="http://schemas.microsoft.com/office/drawing/2014/main" id="{F39BCDAF-29AC-D849-AEBC-8E14C0A66A1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6">
              <a:extLst>
                <a:ext uri="{FF2B5EF4-FFF2-40B4-BE49-F238E27FC236}">
                  <a16:creationId xmlns:a16="http://schemas.microsoft.com/office/drawing/2014/main" id="{C9419F91-9295-884B-8648-B391836FE19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27">
              <a:extLst>
                <a:ext uri="{FF2B5EF4-FFF2-40B4-BE49-F238E27FC236}">
                  <a16:creationId xmlns:a16="http://schemas.microsoft.com/office/drawing/2014/main" id="{8158F892-51DE-3E49-9B73-8FCD91B301D7}"/>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8">
              <a:extLst>
                <a:ext uri="{FF2B5EF4-FFF2-40B4-BE49-F238E27FC236}">
                  <a16:creationId xmlns:a16="http://schemas.microsoft.com/office/drawing/2014/main" id="{5A748734-FBE6-F841-9470-2A5F26C7F06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
              <a:extLst>
                <a:ext uri="{FF2B5EF4-FFF2-40B4-BE49-F238E27FC236}">
                  <a16:creationId xmlns:a16="http://schemas.microsoft.com/office/drawing/2014/main" id="{00F252B3-960D-984D-B965-096A14B9040D}"/>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29">
            <a:extLst>
              <a:ext uri="{FF2B5EF4-FFF2-40B4-BE49-F238E27FC236}">
                <a16:creationId xmlns:a16="http://schemas.microsoft.com/office/drawing/2014/main" id="{A8F32174-D36E-064E-8876-FAF7CF81E598}"/>
              </a:ext>
            </a:extLst>
          </p:cNvPr>
          <p:cNvGrpSpPr>
            <a:grpSpLocks/>
          </p:cNvGrpSpPr>
          <p:nvPr/>
        </p:nvGrpSpPr>
        <p:grpSpPr bwMode="auto">
          <a:xfrm>
            <a:off x="1096890" y="5252746"/>
            <a:ext cx="287338" cy="790575"/>
            <a:chOff x="528" y="240"/>
            <a:chExt cx="181" cy="498"/>
          </a:xfrm>
        </p:grpSpPr>
        <p:sp>
          <p:nvSpPr>
            <p:cNvPr id="107" name="Line 30">
              <a:extLst>
                <a:ext uri="{FF2B5EF4-FFF2-40B4-BE49-F238E27FC236}">
                  <a16:creationId xmlns:a16="http://schemas.microsoft.com/office/drawing/2014/main" id="{6345602C-1505-464C-B69E-FC54E9669A3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EC97C68C-93A5-544B-BACE-9109AB13351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115FA584-33B3-7C45-94CE-51EFA918840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0" name="Group 278">
            <a:extLst>
              <a:ext uri="{FF2B5EF4-FFF2-40B4-BE49-F238E27FC236}">
                <a16:creationId xmlns:a16="http://schemas.microsoft.com/office/drawing/2014/main" id="{ABC7A896-ADE8-2B4B-BC54-845188A4EC56}"/>
              </a:ext>
            </a:extLst>
          </p:cNvPr>
          <p:cNvGrpSpPr>
            <a:grpSpLocks/>
          </p:cNvGrpSpPr>
          <p:nvPr/>
        </p:nvGrpSpPr>
        <p:grpSpPr bwMode="auto">
          <a:xfrm>
            <a:off x="2711550" y="5129925"/>
            <a:ext cx="287338" cy="787400"/>
            <a:chOff x="2208" y="240"/>
            <a:chExt cx="181" cy="496"/>
          </a:xfrm>
        </p:grpSpPr>
        <p:sp>
          <p:nvSpPr>
            <p:cNvPr id="111" name="Line 279">
              <a:extLst>
                <a:ext uri="{FF2B5EF4-FFF2-40B4-BE49-F238E27FC236}">
                  <a16:creationId xmlns:a16="http://schemas.microsoft.com/office/drawing/2014/main" id="{525EBC15-641A-254A-B305-0AE053A8B78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280">
              <a:extLst>
                <a:ext uri="{FF2B5EF4-FFF2-40B4-BE49-F238E27FC236}">
                  <a16:creationId xmlns:a16="http://schemas.microsoft.com/office/drawing/2014/main" id="{59671645-C8A5-EF4A-850B-B6522CD89514}"/>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Freeform 281">
              <a:extLst>
                <a:ext uri="{FF2B5EF4-FFF2-40B4-BE49-F238E27FC236}">
                  <a16:creationId xmlns:a16="http://schemas.microsoft.com/office/drawing/2014/main" id="{CDD46A13-486D-1A48-B414-537F7B6D0E3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4" name="Freeform 282">
              <a:extLst>
                <a:ext uri="{FF2B5EF4-FFF2-40B4-BE49-F238E27FC236}">
                  <a16:creationId xmlns:a16="http://schemas.microsoft.com/office/drawing/2014/main" id="{A4CC8425-0315-CE43-8B81-0AC3A3803E7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15" name="Group 278">
            <a:extLst>
              <a:ext uri="{FF2B5EF4-FFF2-40B4-BE49-F238E27FC236}">
                <a16:creationId xmlns:a16="http://schemas.microsoft.com/office/drawing/2014/main" id="{A4A9BE46-9396-0D44-A0E3-4063C2B1CE80}"/>
              </a:ext>
            </a:extLst>
          </p:cNvPr>
          <p:cNvGrpSpPr>
            <a:grpSpLocks/>
          </p:cNvGrpSpPr>
          <p:nvPr/>
        </p:nvGrpSpPr>
        <p:grpSpPr bwMode="auto">
          <a:xfrm>
            <a:off x="5897546" y="5328880"/>
            <a:ext cx="287338" cy="787400"/>
            <a:chOff x="2208" y="240"/>
            <a:chExt cx="181" cy="496"/>
          </a:xfrm>
        </p:grpSpPr>
        <p:sp>
          <p:nvSpPr>
            <p:cNvPr id="116" name="Line 279">
              <a:extLst>
                <a:ext uri="{FF2B5EF4-FFF2-40B4-BE49-F238E27FC236}">
                  <a16:creationId xmlns:a16="http://schemas.microsoft.com/office/drawing/2014/main" id="{B1E88F9A-BB66-E647-94E7-A6E13AEACCA8}"/>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280">
              <a:extLst>
                <a:ext uri="{FF2B5EF4-FFF2-40B4-BE49-F238E27FC236}">
                  <a16:creationId xmlns:a16="http://schemas.microsoft.com/office/drawing/2014/main" id="{993DAE3C-5E46-D846-A16B-892C57DCFB99}"/>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281">
              <a:extLst>
                <a:ext uri="{FF2B5EF4-FFF2-40B4-BE49-F238E27FC236}">
                  <a16:creationId xmlns:a16="http://schemas.microsoft.com/office/drawing/2014/main" id="{762B99D3-2BD6-8F4D-87A8-11A41E53E610}"/>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9" name="Freeform 282">
              <a:extLst>
                <a:ext uri="{FF2B5EF4-FFF2-40B4-BE49-F238E27FC236}">
                  <a16:creationId xmlns:a16="http://schemas.microsoft.com/office/drawing/2014/main" id="{F52398A1-44E2-6C44-B795-E15284A46ED8}"/>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0" name="Group 4">
            <a:extLst>
              <a:ext uri="{FF2B5EF4-FFF2-40B4-BE49-F238E27FC236}">
                <a16:creationId xmlns:a16="http://schemas.microsoft.com/office/drawing/2014/main" id="{14839E80-2E62-DF40-8D41-D2569B8C994E}"/>
              </a:ext>
            </a:extLst>
          </p:cNvPr>
          <p:cNvGrpSpPr>
            <a:grpSpLocks noChangeAspect="1"/>
          </p:cNvGrpSpPr>
          <p:nvPr/>
        </p:nvGrpSpPr>
        <p:grpSpPr bwMode="auto">
          <a:xfrm>
            <a:off x="5620384" y="5278080"/>
            <a:ext cx="360363" cy="838200"/>
            <a:chOff x="-2155" y="1485"/>
            <a:chExt cx="227" cy="528"/>
          </a:xfrm>
        </p:grpSpPr>
        <p:sp>
          <p:nvSpPr>
            <p:cNvPr id="121" name="AutoShape 3">
              <a:extLst>
                <a:ext uri="{FF2B5EF4-FFF2-40B4-BE49-F238E27FC236}">
                  <a16:creationId xmlns:a16="http://schemas.microsoft.com/office/drawing/2014/main" id="{22CE4D30-30D1-7941-BB72-C9909CBD9AB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
              <a:extLst>
                <a:ext uri="{FF2B5EF4-FFF2-40B4-BE49-F238E27FC236}">
                  <a16:creationId xmlns:a16="http://schemas.microsoft.com/office/drawing/2014/main" id="{8A73F389-EF93-B645-894E-DDC2D9A506D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6">
              <a:extLst>
                <a:ext uri="{FF2B5EF4-FFF2-40B4-BE49-F238E27FC236}">
                  <a16:creationId xmlns:a16="http://schemas.microsoft.com/office/drawing/2014/main" id="{4752CFC1-6887-A84E-84C2-87484130B317}"/>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2C48A712-DB4A-324B-8173-F8E55F3E065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Line 8">
              <a:extLst>
                <a:ext uri="{FF2B5EF4-FFF2-40B4-BE49-F238E27FC236}">
                  <a16:creationId xmlns:a16="http://schemas.microsoft.com/office/drawing/2014/main" id="{56F3C33C-DDA2-9741-8978-49B5F9A9650A}"/>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9">
              <a:extLst>
                <a:ext uri="{FF2B5EF4-FFF2-40B4-BE49-F238E27FC236}">
                  <a16:creationId xmlns:a16="http://schemas.microsoft.com/office/drawing/2014/main" id="{4D199712-8C0D-E645-9E35-5602E8E13F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
              <a:extLst>
                <a:ext uri="{FF2B5EF4-FFF2-40B4-BE49-F238E27FC236}">
                  <a16:creationId xmlns:a16="http://schemas.microsoft.com/office/drawing/2014/main" id="{45CC59F0-E348-6D44-A4B7-1E0D4179808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
              <a:extLst>
                <a:ext uri="{FF2B5EF4-FFF2-40B4-BE49-F238E27FC236}">
                  <a16:creationId xmlns:a16="http://schemas.microsoft.com/office/drawing/2014/main" id="{99B43A71-E45F-794F-96CD-8823D7AC5058}"/>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
              <a:extLst>
                <a:ext uri="{FF2B5EF4-FFF2-40B4-BE49-F238E27FC236}">
                  <a16:creationId xmlns:a16="http://schemas.microsoft.com/office/drawing/2014/main" id="{EB02073C-18DB-7C4D-93BB-9FE431CC13A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3">
              <a:extLst>
                <a:ext uri="{FF2B5EF4-FFF2-40B4-BE49-F238E27FC236}">
                  <a16:creationId xmlns:a16="http://schemas.microsoft.com/office/drawing/2014/main" id="{E1579A7E-E8B2-ED48-835B-2F044E33A4D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4">
              <a:extLst>
                <a:ext uri="{FF2B5EF4-FFF2-40B4-BE49-F238E27FC236}">
                  <a16:creationId xmlns:a16="http://schemas.microsoft.com/office/drawing/2014/main" id="{A8602CC3-B2B6-E843-A2B0-C66DC854216A}"/>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5">
              <a:extLst>
                <a:ext uri="{FF2B5EF4-FFF2-40B4-BE49-F238E27FC236}">
                  <a16:creationId xmlns:a16="http://schemas.microsoft.com/office/drawing/2014/main" id="{AF8344AB-C6CA-3E45-979B-F2E6349493B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6">
              <a:extLst>
                <a:ext uri="{FF2B5EF4-FFF2-40B4-BE49-F238E27FC236}">
                  <a16:creationId xmlns:a16="http://schemas.microsoft.com/office/drawing/2014/main" id="{730827DE-405B-A84E-A057-FCFEDDCEB9B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7">
              <a:extLst>
                <a:ext uri="{FF2B5EF4-FFF2-40B4-BE49-F238E27FC236}">
                  <a16:creationId xmlns:a16="http://schemas.microsoft.com/office/drawing/2014/main" id="{06EC4E82-3296-804D-9225-6890E13BC10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8">
              <a:extLst>
                <a:ext uri="{FF2B5EF4-FFF2-40B4-BE49-F238E27FC236}">
                  <a16:creationId xmlns:a16="http://schemas.microsoft.com/office/drawing/2014/main" id="{0E729D2F-FC9C-344B-9682-9796F167FD8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
              <a:extLst>
                <a:ext uri="{FF2B5EF4-FFF2-40B4-BE49-F238E27FC236}">
                  <a16:creationId xmlns:a16="http://schemas.microsoft.com/office/drawing/2014/main" id="{A062C797-6C53-AE4E-A74C-6B778F29D6F7}"/>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0">
              <a:extLst>
                <a:ext uri="{FF2B5EF4-FFF2-40B4-BE49-F238E27FC236}">
                  <a16:creationId xmlns:a16="http://schemas.microsoft.com/office/drawing/2014/main" id="{4900E7A0-F647-3245-901F-1B4AF0A05C91}"/>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1">
              <a:extLst>
                <a:ext uri="{FF2B5EF4-FFF2-40B4-BE49-F238E27FC236}">
                  <a16:creationId xmlns:a16="http://schemas.microsoft.com/office/drawing/2014/main" id="{1BD5FB3E-CBD1-4F43-A25F-814BD305B4A2}"/>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2">
              <a:extLst>
                <a:ext uri="{FF2B5EF4-FFF2-40B4-BE49-F238E27FC236}">
                  <a16:creationId xmlns:a16="http://schemas.microsoft.com/office/drawing/2014/main" id="{D065DCE2-5ED5-5F41-8353-14F30A6701D3}"/>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3">
              <a:extLst>
                <a:ext uri="{FF2B5EF4-FFF2-40B4-BE49-F238E27FC236}">
                  <a16:creationId xmlns:a16="http://schemas.microsoft.com/office/drawing/2014/main" id="{FD5DE5F6-3D6D-3648-BA95-C61898F3B28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4">
              <a:extLst>
                <a:ext uri="{FF2B5EF4-FFF2-40B4-BE49-F238E27FC236}">
                  <a16:creationId xmlns:a16="http://schemas.microsoft.com/office/drawing/2014/main" id="{4914E87D-2529-F646-887B-08B1BEB37E19}"/>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5">
              <a:extLst>
                <a:ext uri="{FF2B5EF4-FFF2-40B4-BE49-F238E27FC236}">
                  <a16:creationId xmlns:a16="http://schemas.microsoft.com/office/drawing/2014/main" id="{C73BE999-C5E7-E244-8971-6F50613197D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6">
              <a:extLst>
                <a:ext uri="{FF2B5EF4-FFF2-40B4-BE49-F238E27FC236}">
                  <a16:creationId xmlns:a16="http://schemas.microsoft.com/office/drawing/2014/main" id="{D61A809F-B630-E24F-AF6C-8678A205280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7">
              <a:extLst>
                <a:ext uri="{FF2B5EF4-FFF2-40B4-BE49-F238E27FC236}">
                  <a16:creationId xmlns:a16="http://schemas.microsoft.com/office/drawing/2014/main" id="{378CBF93-C6F4-2541-8897-FF949C71860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8">
              <a:extLst>
                <a:ext uri="{FF2B5EF4-FFF2-40B4-BE49-F238E27FC236}">
                  <a16:creationId xmlns:a16="http://schemas.microsoft.com/office/drawing/2014/main" id="{B4FE8059-6FC8-CB47-8F77-8376A4BBCB9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0607B554-C3EA-D344-93A6-BDC3AE70071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63">
            <a:extLst>
              <a:ext uri="{FF2B5EF4-FFF2-40B4-BE49-F238E27FC236}">
                <a16:creationId xmlns:a16="http://schemas.microsoft.com/office/drawing/2014/main" id="{D1F42D4C-89B8-8E4D-9A3C-280D51978D21}"/>
              </a:ext>
            </a:extLst>
          </p:cNvPr>
          <p:cNvGrpSpPr>
            <a:grpSpLocks/>
          </p:cNvGrpSpPr>
          <p:nvPr/>
        </p:nvGrpSpPr>
        <p:grpSpPr bwMode="auto">
          <a:xfrm>
            <a:off x="5163184" y="6576988"/>
            <a:ext cx="914400" cy="1106488"/>
            <a:chOff x="2136" y="2544"/>
            <a:chExt cx="751" cy="919"/>
          </a:xfrm>
        </p:grpSpPr>
        <p:sp>
          <p:nvSpPr>
            <p:cNvPr id="148" name="Rectangle 164">
              <a:extLst>
                <a:ext uri="{FF2B5EF4-FFF2-40B4-BE49-F238E27FC236}">
                  <a16:creationId xmlns:a16="http://schemas.microsoft.com/office/drawing/2014/main" id="{9939B79D-B785-A342-94CE-1F13BD704716}"/>
                </a:ext>
              </a:extLst>
            </p:cNvPr>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49" name="Group 165">
              <a:extLst>
                <a:ext uri="{FF2B5EF4-FFF2-40B4-BE49-F238E27FC236}">
                  <a16:creationId xmlns:a16="http://schemas.microsoft.com/office/drawing/2014/main" id="{F8F61FBD-B26D-1E4D-9A24-B1C7432C3223}"/>
                </a:ext>
              </a:extLst>
            </p:cNvPr>
            <p:cNvGrpSpPr>
              <a:grpSpLocks/>
            </p:cNvGrpSpPr>
            <p:nvPr/>
          </p:nvGrpSpPr>
          <p:grpSpPr bwMode="auto">
            <a:xfrm>
              <a:off x="2316" y="2736"/>
              <a:ext cx="389" cy="720"/>
              <a:chOff x="2155" y="2736"/>
              <a:chExt cx="389" cy="720"/>
            </a:xfrm>
          </p:grpSpPr>
          <p:sp>
            <p:nvSpPr>
              <p:cNvPr id="150" name="Rectangle 166">
                <a:extLst>
                  <a:ext uri="{FF2B5EF4-FFF2-40B4-BE49-F238E27FC236}">
                    <a16:creationId xmlns:a16="http://schemas.microsoft.com/office/drawing/2014/main" id="{37052913-1D46-CF4F-B979-70AD232C3AF9}"/>
                  </a:ext>
                </a:extLst>
              </p:cNvPr>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1" name="Oval 167">
                <a:extLst>
                  <a:ext uri="{FF2B5EF4-FFF2-40B4-BE49-F238E27FC236}">
                    <a16:creationId xmlns:a16="http://schemas.microsoft.com/office/drawing/2014/main" id="{2C8E972B-7A87-BC4B-9B97-255846E4E0E6}"/>
                  </a:ext>
                </a:extLst>
              </p:cNvPr>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2" name="Line 168">
                <a:extLst>
                  <a:ext uri="{FF2B5EF4-FFF2-40B4-BE49-F238E27FC236}">
                    <a16:creationId xmlns:a16="http://schemas.microsoft.com/office/drawing/2014/main" id="{77A7B199-CE80-EA40-9758-4A5A154AE155}"/>
                  </a:ext>
                </a:extLst>
              </p:cNvPr>
              <p:cNvSpPr>
                <a:spLocks noChangeShapeType="1"/>
              </p:cNvSpPr>
              <p:nvPr/>
            </p:nvSpPr>
            <p:spPr bwMode="auto">
              <a:xfrm>
                <a:off x="2160"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69">
                <a:extLst>
                  <a:ext uri="{FF2B5EF4-FFF2-40B4-BE49-F238E27FC236}">
                    <a16:creationId xmlns:a16="http://schemas.microsoft.com/office/drawing/2014/main" id="{388C1FAB-9D5E-0447-B8A1-2773059138AA}"/>
                  </a:ext>
                </a:extLst>
              </p:cNvPr>
              <p:cNvSpPr>
                <a:spLocks noChangeShapeType="1"/>
              </p:cNvSpPr>
              <p:nvPr/>
            </p:nvSpPr>
            <p:spPr bwMode="auto">
              <a:xfrm>
                <a:off x="2160" y="321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4" name="Freeform 301">
            <a:extLst>
              <a:ext uri="{FF2B5EF4-FFF2-40B4-BE49-F238E27FC236}">
                <a16:creationId xmlns:a16="http://schemas.microsoft.com/office/drawing/2014/main" id="{42F1DD35-E77F-FE42-A021-ED8E6B473CF4}"/>
              </a:ext>
            </a:extLst>
          </p:cNvPr>
          <p:cNvSpPr>
            <a:spLocks/>
          </p:cNvSpPr>
          <p:nvPr/>
        </p:nvSpPr>
        <p:spPr bwMode="auto">
          <a:xfrm>
            <a:off x="3730554" y="630971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pSp>
        <p:nvGrpSpPr>
          <p:cNvPr id="156" name="Group 21">
            <a:extLst>
              <a:ext uri="{FF2B5EF4-FFF2-40B4-BE49-F238E27FC236}">
                <a16:creationId xmlns:a16="http://schemas.microsoft.com/office/drawing/2014/main" id="{A6E1887A-4990-784C-A337-2417E6A82DDE}"/>
              </a:ext>
            </a:extLst>
          </p:cNvPr>
          <p:cNvGrpSpPr>
            <a:grpSpLocks/>
          </p:cNvGrpSpPr>
          <p:nvPr/>
        </p:nvGrpSpPr>
        <p:grpSpPr bwMode="auto">
          <a:xfrm>
            <a:off x="4162771" y="4643080"/>
            <a:ext cx="185738" cy="660400"/>
            <a:chOff x="5403" y="3457"/>
            <a:chExt cx="209" cy="755"/>
          </a:xfrm>
        </p:grpSpPr>
        <p:sp>
          <p:nvSpPr>
            <p:cNvPr id="157" name="Oval 22">
              <a:extLst>
                <a:ext uri="{FF2B5EF4-FFF2-40B4-BE49-F238E27FC236}">
                  <a16:creationId xmlns:a16="http://schemas.microsoft.com/office/drawing/2014/main" id="{79E87C37-FE8F-DB47-AC59-ABD98C4070B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8" name="Oval 23">
              <a:extLst>
                <a:ext uri="{FF2B5EF4-FFF2-40B4-BE49-F238E27FC236}">
                  <a16:creationId xmlns:a16="http://schemas.microsoft.com/office/drawing/2014/main" id="{5EF2324A-3013-554D-A11E-D78468F03CD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Freeform 24">
              <a:extLst>
                <a:ext uri="{FF2B5EF4-FFF2-40B4-BE49-F238E27FC236}">
                  <a16:creationId xmlns:a16="http://schemas.microsoft.com/office/drawing/2014/main" id="{1FBEA69E-4F17-CB4F-BF69-DEC54DB7D06B}"/>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0" name="Rectangle 25">
              <a:extLst>
                <a:ext uri="{FF2B5EF4-FFF2-40B4-BE49-F238E27FC236}">
                  <a16:creationId xmlns:a16="http://schemas.microsoft.com/office/drawing/2014/main" id="{14582642-F795-9640-940D-F085E1761303}"/>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26">
              <a:extLst>
                <a:ext uri="{FF2B5EF4-FFF2-40B4-BE49-F238E27FC236}">
                  <a16:creationId xmlns:a16="http://schemas.microsoft.com/office/drawing/2014/main" id="{A4E00E41-D32F-0841-A9FF-ABE749EAC435}"/>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Rectangle 27">
              <a:extLst>
                <a:ext uri="{FF2B5EF4-FFF2-40B4-BE49-F238E27FC236}">
                  <a16:creationId xmlns:a16="http://schemas.microsoft.com/office/drawing/2014/main" id="{11B03B82-829C-A344-94B7-66C4D1115612}"/>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 name="Rectangle 28">
              <a:extLst>
                <a:ext uri="{FF2B5EF4-FFF2-40B4-BE49-F238E27FC236}">
                  <a16:creationId xmlns:a16="http://schemas.microsoft.com/office/drawing/2014/main" id="{FF6149B4-F377-944C-9707-A0011FD493DF}"/>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 name="Group 16">
            <a:extLst>
              <a:ext uri="{FF2B5EF4-FFF2-40B4-BE49-F238E27FC236}">
                <a16:creationId xmlns:a16="http://schemas.microsoft.com/office/drawing/2014/main" id="{17EED205-7E9B-0E47-9911-85D9D9717B1A}"/>
              </a:ext>
            </a:extLst>
          </p:cNvPr>
          <p:cNvGrpSpPr/>
          <p:nvPr/>
        </p:nvGrpSpPr>
        <p:grpSpPr>
          <a:xfrm>
            <a:off x="4316127" y="5272016"/>
            <a:ext cx="714530" cy="765176"/>
            <a:chOff x="-1024058" y="7406424"/>
            <a:chExt cx="714530" cy="765176"/>
          </a:xfrm>
        </p:grpSpPr>
        <p:grpSp>
          <p:nvGrpSpPr>
            <p:cNvPr id="165" name="Group 828">
              <a:extLst>
                <a:ext uri="{FF2B5EF4-FFF2-40B4-BE49-F238E27FC236}">
                  <a16:creationId xmlns:a16="http://schemas.microsoft.com/office/drawing/2014/main" id="{C5BD0AE4-E1DC-734E-9E0A-89FCCD0B13C2}"/>
                </a:ext>
              </a:extLst>
            </p:cNvPr>
            <p:cNvGrpSpPr>
              <a:grpSpLocks/>
            </p:cNvGrpSpPr>
            <p:nvPr/>
          </p:nvGrpSpPr>
          <p:grpSpPr bwMode="auto">
            <a:xfrm>
              <a:off x="-863721" y="7858862"/>
              <a:ext cx="109538" cy="312738"/>
              <a:chOff x="2629" y="4008"/>
              <a:chExt cx="88" cy="222"/>
            </a:xfrm>
          </p:grpSpPr>
          <p:sp>
            <p:nvSpPr>
              <p:cNvPr id="172" name="Freeform 829">
                <a:extLst>
                  <a:ext uri="{FF2B5EF4-FFF2-40B4-BE49-F238E27FC236}">
                    <a16:creationId xmlns:a16="http://schemas.microsoft.com/office/drawing/2014/main" id="{D55DD923-D8B6-8E4F-A286-4787809C540F}"/>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173" name="Freeform 830">
                <a:extLst>
                  <a:ext uri="{FF2B5EF4-FFF2-40B4-BE49-F238E27FC236}">
                    <a16:creationId xmlns:a16="http://schemas.microsoft.com/office/drawing/2014/main" id="{AA36533C-9D53-4146-90D0-C47187FF8825}"/>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166" name="Freeform 831">
              <a:extLst>
                <a:ext uri="{FF2B5EF4-FFF2-40B4-BE49-F238E27FC236}">
                  <a16:creationId xmlns:a16="http://schemas.microsoft.com/office/drawing/2014/main" id="{6E97925C-26C0-B04B-9F40-F72376055EC3}"/>
                </a:ext>
              </a:extLst>
            </p:cNvPr>
            <p:cNvSpPr>
              <a:spLocks/>
            </p:cNvSpPr>
            <p:nvPr/>
          </p:nvSpPr>
          <p:spPr bwMode="auto">
            <a:xfrm rot="4741981">
              <a:off x="-654810" y="7641617"/>
              <a:ext cx="258763" cy="43180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7" name="Freeform 832">
              <a:extLst>
                <a:ext uri="{FF2B5EF4-FFF2-40B4-BE49-F238E27FC236}">
                  <a16:creationId xmlns:a16="http://schemas.microsoft.com/office/drawing/2014/main" id="{67313318-D6C5-154C-9BC7-0AB44C3C5BAF}"/>
                </a:ext>
              </a:extLst>
            </p:cNvPr>
            <p:cNvSpPr>
              <a:spLocks/>
            </p:cNvSpPr>
            <p:nvPr/>
          </p:nvSpPr>
          <p:spPr bwMode="auto">
            <a:xfrm>
              <a:off x="-1024058" y="7406424"/>
              <a:ext cx="522288" cy="282575"/>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6" name="AutoShape 15">
            <a:extLst>
              <a:ext uri="{FF2B5EF4-FFF2-40B4-BE49-F238E27FC236}">
                <a16:creationId xmlns:a16="http://schemas.microsoft.com/office/drawing/2014/main" id="{825E533B-F94A-3C49-9BBD-4DA1CC75A92B}"/>
              </a:ext>
            </a:extLst>
          </p:cNvPr>
          <p:cNvSpPr>
            <a:spLocks noChangeArrowheads="1"/>
          </p:cNvSpPr>
          <p:nvPr/>
        </p:nvSpPr>
        <p:spPr bwMode="auto">
          <a:xfrm>
            <a:off x="4405613" y="5715835"/>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5" name="Freeform 301">
            <a:extLst>
              <a:ext uri="{FF2B5EF4-FFF2-40B4-BE49-F238E27FC236}">
                <a16:creationId xmlns:a16="http://schemas.microsoft.com/office/drawing/2014/main" id="{48CF7077-75C9-E54A-B4CB-B7147AEDFEFA}"/>
              </a:ext>
            </a:extLst>
          </p:cNvPr>
          <p:cNvSpPr>
            <a:spLocks/>
          </p:cNvSpPr>
          <p:nvPr/>
        </p:nvSpPr>
        <p:spPr bwMode="auto">
          <a:xfrm>
            <a:off x="4805827" y="580373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216</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181</cp:revision>
  <dcterms:created xsi:type="dcterms:W3CDTF">2002-08-21T12:11:08Z</dcterms:created>
  <dcterms:modified xsi:type="dcterms:W3CDTF">2020-12-22T21:58:36Z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