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772400" cy="100584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79" d="100"/>
          <a:sy n="79" d="100"/>
        </p:scale>
        <p:origin x="33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A11E84-19B9-F24C-8DFA-B5EDA72197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8A5DB-5EFD-4743-9635-0771F93E383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140423" y="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Ctr="0" compatLnSpc="0">
            <a:noAutofit/>
          </a:bodyPr>
          <a:lstStyle/>
          <a:p>
            <a:pPr algn="r"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4AEEA-230B-3F43-8BE1-B42B1D0787FA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hangingPunct="0">
              <a:defRPr sz="1400"/>
            </a:pPr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03BB1-88B5-B144-85D1-DD7B563E0661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140423" y="9121140"/>
            <a:ext cx="3174438" cy="479716"/>
          </a:xfrm>
          <a:prstGeom prst="rect">
            <a:avLst/>
          </a:prstGeom>
          <a:noFill/>
          <a:ln>
            <a:noFill/>
          </a:ln>
        </p:spPr>
        <p:txBody>
          <a:bodyPr vert="horz" wrap="none" lIns="85383" tIns="42692" rIns="85383" bIns="42692" anchor="b" anchorCtr="0" compatLnSpc="0">
            <a:noAutofit/>
          </a:bodyPr>
          <a:lstStyle/>
          <a:p>
            <a:pPr algn="r" hangingPunct="0">
              <a:defRPr sz="1400"/>
            </a:pPr>
            <a:fld id="{1577D0DB-94A5-954B-9D05-A9FB6E6CAAFB}" type="slidenum">
              <a:t>‹#›</a:t>
            </a:fld>
            <a:endParaRPr lang="en-US" sz="1300">
              <a:latin typeface="Arial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30826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32C7-7A21-6B42-9EEF-E478A7B94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6C316-AA8D-9342-A9CE-E65C6AAE4D7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37FCFC2-B647-0541-9A90-6F1AFAD4162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D4086-5CA7-A446-B72B-F6FE89824A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44EB6-9BD8-5845-A0E9-C7F8993457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B794-0D8D-CB40-A393-B8A852B69A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0F589D-9D64-C64F-9EFE-7B6599F1AF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640" b="0" i="0" u="none" strike="noStrike" kern="1200">
        <a:ln>
          <a:noFill/>
        </a:ln>
        <a:latin typeface="Arial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53E45-37CA-624E-A644-92CBCAB62D5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143240" y="9120240"/>
            <a:ext cx="3169800" cy="479160"/>
          </a:xfrm>
        </p:spPr>
        <p:txBody>
          <a:bodyPr wrap="square" lIns="90000" tIns="45000" rIns="90000" bIns="45000" anchor="t"/>
          <a:lstStyle/>
          <a:p>
            <a:pPr lvl="0" algn="l" hangingPunct="1"/>
            <a:fld id="{CC5849A7-4C1C-4742-8B0C-82E3D3DEF3C2}" type="slidenum">
              <a:t>1</a:t>
            </a:fld>
            <a:endParaRPr lang="en-US">
              <a:solidFill>
                <a:srgbClr val="000000"/>
              </a:solidFill>
              <a:latin typeface="Arial" pitchFamily="34"/>
              <a:ea typeface="ＭＳ Ｐゴシック" pitchFamily="1"/>
              <a:cs typeface="+mn-cs" pitchFamily="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5CE0A72-0410-B546-8268-88BEF3BD31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9288625-A550-EA4D-BA6B-C2233CB637F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B5E90-8156-3646-9F9B-7CBAE3CA818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266950" y="719138"/>
            <a:ext cx="2781300" cy="360045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3D69E-E111-4D4A-99D4-CEE1597B7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31880" y="4560840"/>
            <a:ext cx="5851080" cy="4319280"/>
          </a:xfrm>
        </p:spPr>
        <p:txBody>
          <a:bodyPr wrap="square" lIns="90000" tIns="45000" rIns="90000" bIns="45000" anchor="t">
            <a:noAutofit/>
          </a:bodyPr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FCADA-4BF0-E143-86FA-88C2D9177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3384D-415C-6142-9FF5-3A9AC6791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59E2-82D8-A642-8EB5-776F22F2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5A51-14FB-F249-9576-93D8FC2A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50311-3BE6-0543-90BC-63068CE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1BF7BE-1178-0944-947A-53049189ED6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3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E698-F582-E04A-B7BA-F17E5D9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6B8D9-7484-6347-A970-36220B45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DAFA-F138-2743-A42B-685E3E4DB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EFF9D-248E-2944-AFB0-D71AD932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84765-DC3A-414C-BDE6-31A0E2ED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8D7847C-BFAE-4D4E-9774-081665F9A1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F0DFEE-D554-E74C-8614-1F57AFD03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75288" y="728663"/>
            <a:ext cx="1587500" cy="7981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FA898-E5A3-6448-B398-CDF7E473B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09613" y="728663"/>
            <a:ext cx="4613275" cy="798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A3EF1-765E-B746-AB4F-59B8FEAB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ADB8-D28A-454B-B972-CF85F8F0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907D-DAD7-E045-9F50-2E325F9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F4F07F-14E6-A74D-8FAB-6B5E378C12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8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72E6-7C3D-0646-9616-BA654628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3AC5-B864-6347-B0BE-44FC6239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7A426-F2C6-A047-81BC-B201053A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45198-D721-E248-9264-333F3866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EFFE-389F-5149-AB1F-D76171BB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00445B-BFF0-704D-A20A-C2E04E6237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A2DE-E67B-A340-89D2-66A295AE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2508250"/>
            <a:ext cx="6704013" cy="4183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B4417-A196-D44E-9D68-5AB8F9869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225" y="6731000"/>
            <a:ext cx="6704013" cy="22002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957C-D4FC-4649-A61A-D4A9124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1BDED-72B0-4F46-AEF9-7CD2D57B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B1B8-74CE-1D41-8C06-A35949BC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6959F-4335-E344-AD7B-66CA0B440B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31AD-BB77-0B4C-8889-F3778013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8CA66-4529-794D-BE0D-EA4DECA72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9613" y="2543175"/>
            <a:ext cx="3100387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DD02-CCB8-CF4E-BF27-4AD7C678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2400" y="2543175"/>
            <a:ext cx="3100388" cy="6167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70766-7CFF-5548-96C7-5275F0FC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99AA6-C6FE-E84D-9E1C-3FC747DD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105F6-E394-4344-9632-3B534D4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16C324-22E2-A247-B55C-8DE639175EB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6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5FFE-E71A-2A46-A3EC-C62E1EB8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534988"/>
            <a:ext cx="6704012" cy="19446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11282-9B16-A64C-B427-EFE98E95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988" y="2465388"/>
            <a:ext cx="3287712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27DC2-3CE8-8A4F-92CB-E89253D30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988" y="3673475"/>
            <a:ext cx="3287712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1E64-AC82-8049-93DA-6EABF2424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935413" y="2465388"/>
            <a:ext cx="3303587" cy="1208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E0A28-35AF-E849-A03D-3CA667170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35413" y="3673475"/>
            <a:ext cx="3303587" cy="5405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55FF7-E3E4-E649-8417-569DB28CA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A66D6-CFBD-854B-98B0-26DC4399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BCD9D-9A8C-E44C-9257-6E3568F1A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23DE67-071C-F84E-95D2-6B56B88132D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2351-E4C7-0D42-B65D-8E572D4C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467F81-E801-3447-9FD7-68DF2481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43754-7085-4E4E-868B-BCA59AB4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E8BC-46DE-8B40-B2B9-44039D076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6A095C-2C5D-AC4D-AE8A-116535BB89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2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11A63-5A1C-9A4E-9321-14B5C6A90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28D9CA-C193-DA40-B15C-FEC3BE1F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ADABF-0BB7-3F48-8E02-E561C253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80F246-0813-2243-8A07-06A2AE112A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596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9EAC-E789-A947-BD97-EB9001D2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6A63-BCF0-BA46-A796-C2B769C2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71BFE-8F7B-0747-BE0C-78D804100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74E85-3979-204D-8929-F3077997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DD43F-647F-3146-9872-EDD9E63C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32912-2874-534E-B377-A64400A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7A7875-9403-5C4E-A220-D6A81682414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38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C9BB-B9EE-3747-B37E-9B1152F5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988" y="669925"/>
            <a:ext cx="2506662" cy="23479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8A53C-29B5-2B45-A0C3-8C3DDA656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03588" y="1447800"/>
            <a:ext cx="3935412" cy="71485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63629-0DBA-B349-BCF2-5B3C36D68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4988" y="3017838"/>
            <a:ext cx="2506662" cy="5589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9397F-4A15-4247-BAC2-4B5E6E18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AC369-D989-4043-9C9A-190B997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E6ACA-9F7F-724B-814D-6872D786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88B42C4-F9E8-3C4C-858B-08F3626A6B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4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9E0BF1D-0FD6-9A43-876B-32A5EB1EBFD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08840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CA08EA-542A-BC4A-B436-06040ADF411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767680" y="8865360"/>
            <a:ext cx="223596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CE6008C-38E9-AC45-9000-0BE9154A43F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5414759" y="8865360"/>
            <a:ext cx="1648080" cy="648720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 anchor="t" anchorCtr="0">
            <a:noAutofit/>
          </a:bodyPr>
          <a:lstStyle>
            <a:lvl1pPr marL="0" marR="0" lvl="0" indent="0" algn="l" rtl="0" hangingPunct="1"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spc="0">
                <a:solidFill>
                  <a:srgbClr val="000000"/>
                </a:solidFill>
                <a:latin typeface="Arial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0C85BF74-B55C-9947-9761-E76D645177DD}" type="slidenum">
              <a:t>‹#›</a:t>
            </a:fld>
            <a:endParaRPr 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5381838D-E1DF-1D40-8FC0-4276E0DE3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560" y="729359"/>
            <a:ext cx="6352560" cy="15598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D49E05-B3FA-6E40-9F64-F58B045BD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560" y="2543039"/>
            <a:ext cx="6352560" cy="61671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4100" b="0" i="0" u="none" strike="noStrike" kern="1200" spc="0">
          <a:ln>
            <a:noFill/>
          </a:ln>
          <a:solidFill>
            <a:srgbClr val="000000"/>
          </a:solidFill>
          <a:latin typeface="Arial" pitchFamily="34"/>
          <a:ea typeface="ＭＳ Ｐゴシック" pitchFamily="1"/>
        </a:defRPr>
      </a:lvl1pPr>
    </p:titleStyle>
    <p:bodyStyle>
      <a:lvl1pPr marL="0" marR="0" indent="0" algn="l" rtl="0" hangingPunct="0">
        <a:spcBef>
          <a:spcPts val="0"/>
        </a:spcBef>
        <a:spcAft>
          <a:spcPts val="1227"/>
        </a:spcAft>
        <a:tabLst/>
        <a:defRPr lang="en-US" sz="2960" b="0" i="0" u="none" strike="noStrike" kern="1200" spc="0">
          <a:ln>
            <a:noFill/>
          </a:ln>
          <a:solidFill>
            <a:srgbClr val="000000"/>
          </a:solidFill>
          <a:latin typeface="Arial" pitchFamily="18"/>
          <a:ea typeface="ＭＳ Ｐゴシック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FF1531-59D4-2343-AA6B-B87A69ABF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673269"/>
              </p:ext>
            </p:extLst>
          </p:nvPr>
        </p:nvGraphicFramePr>
        <p:xfrm>
          <a:off x="503640" y="504719"/>
          <a:ext cx="6764039" cy="3943959"/>
        </p:xfrm>
        <a:graphic>
          <a:graphicData uri="http://schemas.openxmlformats.org/drawingml/2006/table">
            <a:tbl>
              <a:tblPr/>
              <a:tblGrid>
                <a:gridCol w="1027439">
                  <a:extLst>
                    <a:ext uri="{9D8B030D-6E8A-4147-A177-3AD203B41FA5}">
                      <a16:colId xmlns:a16="http://schemas.microsoft.com/office/drawing/2014/main" val="275521367"/>
                    </a:ext>
                  </a:extLst>
                </a:gridCol>
                <a:gridCol w="2434320">
                  <a:extLst>
                    <a:ext uri="{9D8B030D-6E8A-4147-A177-3AD203B41FA5}">
                      <a16:colId xmlns:a16="http://schemas.microsoft.com/office/drawing/2014/main" val="3484675800"/>
                    </a:ext>
                  </a:extLst>
                </a:gridCol>
                <a:gridCol w="2336400">
                  <a:extLst>
                    <a:ext uri="{9D8B030D-6E8A-4147-A177-3AD203B41FA5}">
                      <a16:colId xmlns:a16="http://schemas.microsoft.com/office/drawing/2014/main" val="384710874"/>
                    </a:ext>
                  </a:extLst>
                </a:gridCol>
                <a:gridCol w="965880">
                  <a:extLst>
                    <a:ext uri="{9D8B030D-6E8A-4147-A177-3AD203B41FA5}">
                      <a16:colId xmlns:a16="http://schemas.microsoft.com/office/drawing/2014/main" val="2536147487"/>
                    </a:ext>
                  </a:extLst>
                </a:gridCol>
              </a:tblGrid>
              <a:tr h="1041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Renton Fish and Game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Bay 2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Stage: IDPA 5X5 Classifier</a:t>
                      </a:r>
                      <a:b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</a:br>
                      <a:r>
                        <a:rPr lang="en-US" sz="12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Microsoft YaHei" pitchFamily="2"/>
                          <a:cs typeface="Times New Roman" pitchFamily="2"/>
                        </a:rPr>
                        <a:t>Course Designer: Course Designer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>
                        <a:ln>
                          <a:noFill/>
                        </a:ln>
                        <a:latin typeface="Arial" pitchFamily="18"/>
                        <a:ea typeface="Microsoft YaHei" pitchFamily="2"/>
                        <a:cs typeface="Arial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125266"/>
                  </a:ext>
                </a:extLst>
              </a:tr>
              <a:tr h="666720">
                <a:tc gridSpan="4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90000"/>
                        </a:lnSpc>
                        <a:spcBef>
                          <a:spcPts val="179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SCENARIO: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IDPA STANDARD 5X5 Classifier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855292"/>
                  </a:ext>
                </a:extLst>
              </a:tr>
              <a:tr h="43272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88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 POSITION: </a:t>
                      </a: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10 Yards from Target facing downrange, hands relaxed at sides.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STRINGS:                 4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SCORING:                Limited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SCORED HITS:        25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ROUND COUNT:      25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TARGETS:	         1 IDPA,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START-STOP:          Audible - Last shot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CONCEALMENT:     Concealment optional</a:t>
                      </a: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100" b="1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ＭＳ Ｐゴシック" pitchFamily="2"/>
                        <a:cs typeface="Times New Roman" pitchFamily="2"/>
                      </a:endParaRP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endParaRPr lang="en-US" sz="1100" b="1" i="0" u="none" strike="noStrike" kern="1200" spc="0">
                        <a:ln>
                          <a:noFill/>
                        </a:ln>
                        <a:solidFill>
                          <a:srgbClr val="000000"/>
                        </a:solidFill>
                        <a:latin typeface="Arial" pitchFamily="18"/>
                        <a:ea typeface="ＭＳ Ｐゴシック" pitchFamily="2"/>
                        <a:cs typeface="Times New Roman" pitchFamily="2"/>
                      </a:endParaRPr>
                    </a:p>
                    <a:p>
                      <a:pPr marL="0" marR="0" lvl="0" indent="0" algn="l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SO NOTES: PCC Start muzzle at safety cone stock on belt.</a:t>
                      </a: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0383325"/>
                  </a:ext>
                </a:extLst>
              </a:tr>
              <a:tr h="1759680">
                <a:tc gridSpan="2"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1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STAGE PROCEDURE: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 1: Draw and fire 5 shots freestyle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 2: Draw and fire 5 shots using strong hand only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 3: Start with only 5 rounds in your gun. Draw fire 5 shots freestyle, emergency reload and fire 5 additional shots freestyle.</a:t>
                      </a:r>
                    </a:p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  <a:tabLst/>
                        <a:defRPr spc="0"/>
                      </a:pPr>
                      <a:r>
                        <a:rPr lang="en-US" sz="1100" b="0" i="0" u="none" strike="noStrike" kern="1200" spc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Arial" pitchFamily="18"/>
                          <a:ea typeface="ＭＳ Ｐゴシック" pitchFamily="2"/>
                          <a:cs typeface="Times New Roman" pitchFamily="2"/>
                        </a:rPr>
                        <a:t>String 4: Draw and fire 4 shots to body and one to the head freestyle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43146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31AD4C2-EAF1-AC4C-8A78-A6E815E916A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387119" y="554040"/>
            <a:ext cx="897839" cy="905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5BB42BB-E27C-5F4B-A4DD-C5D486C7F72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8240" y="430560"/>
            <a:ext cx="1094760" cy="11041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traight Connector 16">
            <a:extLst>
              <a:ext uri="{FF2B5EF4-FFF2-40B4-BE49-F238E27FC236}">
                <a16:creationId xmlns:a16="http://schemas.microsoft.com/office/drawing/2014/main" id="{48F42DE5-8306-8B48-8898-CFB74BD725F6}"/>
              </a:ext>
            </a:extLst>
          </p:cNvPr>
          <p:cNvSpPr/>
          <p:nvPr/>
        </p:nvSpPr>
        <p:spPr>
          <a:xfrm flipH="1">
            <a:off x="3709800" y="7832520"/>
            <a:ext cx="576000" cy="0"/>
          </a:xfrm>
          <a:prstGeom prst="line">
            <a:avLst/>
          </a:prstGeom>
          <a:noFill/>
          <a:ln w="25560">
            <a:solidFill>
              <a:srgbClr val="FF0000"/>
            </a:solidFill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17">
            <a:extLst>
              <a:ext uri="{FF2B5EF4-FFF2-40B4-BE49-F238E27FC236}">
                <a16:creationId xmlns:a16="http://schemas.microsoft.com/office/drawing/2014/main" id="{709AF924-2BCC-A542-A0D3-802F595ED768}"/>
              </a:ext>
            </a:extLst>
          </p:cNvPr>
          <p:cNvSpPr/>
          <p:nvPr/>
        </p:nvSpPr>
        <p:spPr>
          <a:xfrm>
            <a:off x="3797640" y="8099640"/>
            <a:ext cx="514439" cy="364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spc="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Arial" pitchFamily="2"/>
              </a:rPr>
              <a:t>P1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id="{3262449F-5724-D74A-BD62-AA14E0640615}"/>
              </a:ext>
            </a:extLst>
          </p:cNvPr>
          <p:cNvGrpSpPr/>
          <p:nvPr/>
        </p:nvGrpSpPr>
        <p:grpSpPr>
          <a:xfrm>
            <a:off x="3577679" y="6286319"/>
            <a:ext cx="661320" cy="576361"/>
            <a:chOff x="3577679" y="6286319"/>
            <a:chExt cx="661320" cy="576361"/>
          </a:xfrm>
        </p:grpSpPr>
        <p:grpSp>
          <p:nvGrpSpPr>
            <p:cNvPr id="10" name="Group 21">
              <a:extLst>
                <a:ext uri="{FF2B5EF4-FFF2-40B4-BE49-F238E27FC236}">
                  <a16:creationId xmlns:a16="http://schemas.microsoft.com/office/drawing/2014/main" id="{F4A33192-A1FD-F244-B478-D7DE77221093}"/>
                </a:ext>
              </a:extLst>
            </p:cNvPr>
            <p:cNvGrpSpPr/>
            <p:nvPr/>
          </p:nvGrpSpPr>
          <p:grpSpPr>
            <a:xfrm>
              <a:off x="3784680" y="6286319"/>
              <a:ext cx="237240" cy="295561"/>
              <a:chOff x="3784680" y="6286319"/>
              <a:chExt cx="237240" cy="295561"/>
            </a:xfrm>
          </p:grpSpPr>
          <p:sp>
            <p:nvSpPr>
              <p:cNvPr id="11" name="Isosceles Triangle 23">
                <a:extLst>
                  <a:ext uri="{FF2B5EF4-FFF2-40B4-BE49-F238E27FC236}">
                    <a16:creationId xmlns:a16="http://schemas.microsoft.com/office/drawing/2014/main" id="{9335046D-DB54-AA4C-AE8E-3C7902DE30A3}"/>
                  </a:ext>
                </a:extLst>
              </p:cNvPr>
              <p:cNvSpPr/>
              <p:nvPr/>
            </p:nvSpPr>
            <p:spPr>
              <a:xfrm>
                <a:off x="3797279" y="6286319"/>
                <a:ext cx="212400" cy="267120"/>
              </a:xfrm>
              <a:custGeom>
                <a:avLst>
                  <a:gd name="f0" fmla="val 10800"/>
                </a:avLst>
                <a:gdLst>
                  <a:gd name="f1" fmla="val 10800000"/>
                  <a:gd name="f2" fmla="val 5400000"/>
                  <a:gd name="f3" fmla="val 180"/>
                  <a:gd name="f4" fmla="val w"/>
                  <a:gd name="f5" fmla="val h"/>
                  <a:gd name="f6" fmla="val 0"/>
                  <a:gd name="f7" fmla="val 21600"/>
                  <a:gd name="f8" fmla="val -2147483647"/>
                  <a:gd name="f9" fmla="val 2147483647"/>
                  <a:gd name="f10" fmla="+- 0 0 0"/>
                  <a:gd name="f11" fmla="*/ f4 1 21600"/>
                  <a:gd name="f12" fmla="*/ f5 1 21600"/>
                  <a:gd name="f13" fmla="pin 0 f0 21600"/>
                  <a:gd name="f14" fmla="*/ f10 f1 1"/>
                  <a:gd name="f15" fmla="val f13"/>
                  <a:gd name="f16" fmla="*/ f13 1 2"/>
                  <a:gd name="f17" fmla="*/ f13 f11 1"/>
                  <a:gd name="f18" fmla="*/ f6 f12 1"/>
                  <a:gd name="f19" fmla="*/ 18000 f12 1"/>
                  <a:gd name="f20" fmla="*/ 10800 f12 1"/>
                  <a:gd name="f21" fmla="*/ 0 f12 1"/>
                  <a:gd name="f22" fmla="*/ f14 1 f3"/>
                  <a:gd name="f23" fmla="*/ 0 f11 1"/>
                  <a:gd name="f24" fmla="*/ 21600 f12 1"/>
                  <a:gd name="f25" fmla="*/ 10800 f11 1"/>
                  <a:gd name="f26" fmla="*/ 21600 f11 1"/>
                  <a:gd name="f27" fmla="+- f16 10800 0"/>
                  <a:gd name="f28" fmla="+- 21600 0 f15"/>
                  <a:gd name="f29" fmla="*/ f16 f11 1"/>
                  <a:gd name="f30" fmla="*/ f15 f11 1"/>
                  <a:gd name="f31" fmla="+- f22 0 f2"/>
                  <a:gd name="f32" fmla="*/ f28 1 2"/>
                  <a:gd name="f33" fmla="*/ f27 f11 1"/>
                  <a:gd name="f34" fmla="+- 21600 0 f32"/>
                  <a:gd name="f35" fmla="*/ f34 f11 1"/>
                </a:gdLst>
                <a:ahLst>
                  <a:ahXY gdRefX="f0" minX="f6" maxX="f7">
                    <a:pos x="f17" y="f18"/>
                  </a:ahXY>
                </a:ahLst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1">
                    <a:pos x="f30" y="f21"/>
                  </a:cxn>
                  <a:cxn ang="f31">
                    <a:pos x="f29" y="f20"/>
                  </a:cxn>
                  <a:cxn ang="f31">
                    <a:pos x="f23" y="f24"/>
                  </a:cxn>
                  <a:cxn ang="f31">
                    <a:pos x="f25" y="f24"/>
                  </a:cxn>
                  <a:cxn ang="f31">
                    <a:pos x="f26" y="f24"/>
                  </a:cxn>
                  <a:cxn ang="f31">
                    <a:pos x="f35" y="f20"/>
                  </a:cxn>
                </a:cxnLst>
                <a:rect l="f29" t="f20" r="f33" b="f19"/>
                <a:pathLst>
                  <a:path w="21600" h="21600">
                    <a:moveTo>
                      <a:pt x="f15" y="f6"/>
                    </a:moveTo>
                    <a:lnTo>
                      <a:pt x="f7" y="f7"/>
                    </a:lnTo>
                    <a:lnTo>
                      <a:pt x="f6" y="f7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2" name="Rectangle 24">
                <a:extLst>
                  <a:ext uri="{FF2B5EF4-FFF2-40B4-BE49-F238E27FC236}">
                    <a16:creationId xmlns:a16="http://schemas.microsoft.com/office/drawing/2014/main" id="{C140FEA1-2A40-FA41-B118-9092AE6A0989}"/>
                  </a:ext>
                </a:extLst>
              </p:cNvPr>
              <p:cNvSpPr/>
              <p:nvPr/>
            </p:nvSpPr>
            <p:spPr>
              <a:xfrm>
                <a:off x="3850200" y="6287039"/>
                <a:ext cx="106560" cy="39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  <p:sp>
            <p:nvSpPr>
              <p:cNvPr id="13" name="Rectangle 25">
                <a:extLst>
                  <a:ext uri="{FF2B5EF4-FFF2-40B4-BE49-F238E27FC236}">
                    <a16:creationId xmlns:a16="http://schemas.microsoft.com/office/drawing/2014/main" id="{FCBAFE75-8573-444C-A8CC-35DADA9A674E}"/>
                  </a:ext>
                </a:extLst>
              </p:cNvPr>
              <p:cNvSpPr/>
              <p:nvPr/>
            </p:nvSpPr>
            <p:spPr>
              <a:xfrm>
                <a:off x="3784680" y="6542640"/>
                <a:ext cx="237240" cy="3924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  <a:prstDash val="solid"/>
              </a:ln>
            </p:spPr>
            <p:txBody>
              <a:bodyPr vert="horz" wrap="squar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endParaRPr>
              </a:p>
            </p:txBody>
          </p:sp>
        </p:grp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0DAFCFA8-59F2-884D-9C75-AE652F690374}"/>
                </a:ext>
              </a:extLst>
            </p:cNvPr>
            <p:cNvSpPr/>
            <p:nvPr/>
          </p:nvSpPr>
          <p:spPr>
            <a:xfrm>
              <a:off x="3577679" y="6528960"/>
              <a:ext cx="661320" cy="3337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5000" rIns="90000" bIns="45000" anchor="t" anchorCtr="0" compatLnSpc="0">
              <a:sp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800" b="1" i="0" u="none" strike="noStrike" kern="1200" spc="0">
                  <a:ln>
                    <a:noFill/>
                  </a:ln>
                  <a:latin typeface="Arial" pitchFamily="18"/>
                  <a:ea typeface="Microsoft YaHei" pitchFamily="2"/>
                  <a:cs typeface="Arial" pitchFamily="2"/>
                </a:rPr>
                <a:t>Muzzle safe cone</a:t>
              </a:r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ED408E9E-23A3-2040-B9AF-A6069F51B04E}"/>
              </a:ext>
            </a:extLst>
          </p:cNvPr>
          <p:cNvGrpSpPr/>
          <p:nvPr/>
        </p:nvGrpSpPr>
        <p:grpSpPr>
          <a:xfrm>
            <a:off x="3709440" y="4748760"/>
            <a:ext cx="276840" cy="769680"/>
            <a:chOff x="3709440" y="4748760"/>
            <a:chExt cx="276840" cy="769680"/>
          </a:xfrm>
        </p:grpSpPr>
        <p:sp>
          <p:nvSpPr>
            <p:cNvPr id="34" name="Line 30">
              <a:extLst>
                <a:ext uri="{FF2B5EF4-FFF2-40B4-BE49-F238E27FC236}">
                  <a16:creationId xmlns:a16="http://schemas.microsoft.com/office/drawing/2014/main" id="{55150093-4755-A242-8C51-21EFD2EE9121}"/>
                </a:ext>
              </a:extLst>
            </p:cNvPr>
            <p:cNvSpPr/>
            <p:nvPr/>
          </p:nvSpPr>
          <p:spPr>
            <a:xfrm>
              <a:off x="3720240" y="5127479"/>
              <a:ext cx="0" cy="39096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A5DD1627-0B81-4F4C-BBB0-D9C9A5B4D357}"/>
                </a:ext>
              </a:extLst>
            </p:cNvPr>
            <p:cNvSpPr/>
            <p:nvPr/>
          </p:nvSpPr>
          <p:spPr>
            <a:xfrm>
              <a:off x="3974759" y="5127479"/>
              <a:ext cx="0" cy="39096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prstDash val="solid"/>
              <a:round/>
            </a:ln>
          </p:spPr>
          <p:txBody>
            <a:bodyPr vert="horz" wrap="non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F7BCBDE7-85C2-504A-8826-EC88A11B69AD}"/>
                </a:ext>
              </a:extLst>
            </p:cNvPr>
            <p:cNvSpPr/>
            <p:nvPr/>
          </p:nvSpPr>
          <p:spPr>
            <a:xfrm>
              <a:off x="3709440" y="4748760"/>
              <a:ext cx="276840" cy="512640"/>
            </a:xfrm>
            <a:custGeom>
              <a:avLst/>
              <a:gdLst>
                <a:gd name="f0" fmla="val 0"/>
                <a:gd name="f1" fmla="val 89"/>
                <a:gd name="f2" fmla="val 191"/>
                <a:gd name="f3" fmla="val 105"/>
                <a:gd name="f4" fmla="val 225"/>
                <a:gd name="f5" fmla="val 276"/>
                <a:gd name="f6" fmla="val 139"/>
                <a:gd name="f7" fmla="val 415"/>
                <a:gd name="f8" fmla="val 516"/>
                <a:gd name="f9" fmla="val 5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77" h="517">
                  <a:moveTo>
                    <a:pt x="f1" y="f0"/>
                  </a:moveTo>
                  <a:lnTo>
                    <a:pt x="f2" y="f0"/>
                  </a:lnTo>
                  <a:lnTo>
                    <a:pt x="f2" y="f3"/>
                  </a:lnTo>
                  <a:lnTo>
                    <a:pt x="f4" y="f3"/>
                  </a:lnTo>
                  <a:lnTo>
                    <a:pt x="f5" y="f6"/>
                  </a:lnTo>
                  <a:lnTo>
                    <a:pt x="f5" y="f7"/>
                  </a:lnTo>
                  <a:lnTo>
                    <a:pt x="f4" y="f8"/>
                  </a:lnTo>
                  <a:lnTo>
                    <a:pt x="f9" y="f8"/>
                  </a:lnTo>
                  <a:lnTo>
                    <a:pt x="f0" y="f7"/>
                  </a:lnTo>
                  <a:lnTo>
                    <a:pt x="f0" y="f6"/>
                  </a:lnTo>
                  <a:lnTo>
                    <a:pt x="f9" y="f3"/>
                  </a:lnTo>
                  <a:lnTo>
                    <a:pt x="f1" y="f3"/>
                  </a:lnTo>
                  <a:lnTo>
                    <a:pt x="f1" y="f0"/>
                  </a:lnTo>
                </a:path>
              </a:pathLst>
            </a:custGeom>
            <a:noFill/>
            <a:ln w="1260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0000" tIns="45000" rIns="90000" bIns="45000" anchor="t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Arial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157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Marcel Englmaier</cp:lastModifiedBy>
  <cp:revision>9</cp:revision>
  <cp:lastPrinted>2020-07-17T09:39:36Z</cp:lastPrinted>
  <dcterms:modified xsi:type="dcterms:W3CDTF">2020-07-21T17:31:51Z</dcterms:modified>
</cp:coreProperties>
</file>